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8"/>
  </p:notesMasterIdLst>
  <p:sldIdLst>
    <p:sldId id="256" r:id="rId3"/>
    <p:sldId id="257" r:id="rId4"/>
    <p:sldId id="258" r:id="rId5"/>
    <p:sldId id="259" r:id="rId6"/>
    <p:sldId id="260" r:id="rId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6" d="100"/>
          <a:sy n="66" d="100"/>
        </p:scale>
        <p:origin x="576" y="-4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HANI Naziadin" userId="a829e4b8-046d-4a52-9be1-446bfa136f1d" providerId="ADAL" clId="{734EE7B7-9F4F-44F9-9B13-AA3D9CF5BB1F}"/>
    <pc:docChg chg="modSld">
      <pc:chgData name="GHANI Naziadin" userId="a829e4b8-046d-4a52-9be1-446bfa136f1d" providerId="ADAL" clId="{734EE7B7-9F4F-44F9-9B13-AA3D9CF5BB1F}" dt="2026-06-30T07:16:45.438" v="2" actId="20577"/>
      <pc:docMkLst>
        <pc:docMk/>
      </pc:docMkLst>
      <pc:sldChg chg="modSp mod">
        <pc:chgData name="GHANI Naziadin" userId="a829e4b8-046d-4a52-9be1-446bfa136f1d" providerId="ADAL" clId="{734EE7B7-9F4F-44F9-9B13-AA3D9CF5BB1F}" dt="2026-06-30T07:16:45.438" v="2" actId="20577"/>
        <pc:sldMkLst>
          <pc:docMk/>
          <pc:sldMk cId="0" sldId="259"/>
        </pc:sldMkLst>
        <pc:spChg chg="mod">
          <ac:chgData name="GHANI Naziadin" userId="a829e4b8-046d-4a52-9be1-446bfa136f1d" providerId="ADAL" clId="{734EE7B7-9F4F-44F9-9B13-AA3D9CF5BB1F}" dt="2026-06-30T07:16:45.438" v="2" actId="20577"/>
          <ac:spMkLst>
            <pc:docMk/>
            <pc:sldMk cId="0" sldId="259"/>
            <ac:spMk id="190"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61" name="Google Shape;16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 name="Google Shape;17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87" name="Google Shape;18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0"/>
        <p:cNvGrpSpPr/>
        <p:nvPr/>
      </p:nvGrpSpPr>
      <p:grpSpPr>
        <a:xfrm>
          <a:off x="0" y="0"/>
          <a:ext cx="0" cy="0"/>
          <a:chOff x="0" y="0"/>
          <a:chExt cx="0" cy="0"/>
        </a:xfrm>
      </p:grpSpPr>
      <p:sp>
        <p:nvSpPr>
          <p:cNvPr id="91" name="Google Shape;91;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94" name="Google Shape;94;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95" name="Google Shape;95;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1200"/>
              <a:buFont typeface="Calibri"/>
              <a:buNone/>
              <a:defRPr sz="1200">
                <a:solidFill>
                  <a:srgbClr val="888888"/>
                </a:solidFill>
                <a:latin typeface="Calibri"/>
                <a:ea typeface="Calibri"/>
                <a:cs typeface="Calibri"/>
                <a:sym typeface="Calibri"/>
              </a:defRPr>
            </a:lvl1pPr>
            <a:lvl2pPr marL="0" lvl="1" indent="0" algn="r">
              <a:spcBef>
                <a:spcPts val="0"/>
              </a:spcBef>
              <a:buClr>
                <a:srgbClr val="888888"/>
              </a:buClr>
              <a:buSzPts val="1200"/>
              <a:buFont typeface="Calibri"/>
              <a:buNone/>
              <a:defRPr sz="1200">
                <a:solidFill>
                  <a:srgbClr val="888888"/>
                </a:solidFill>
                <a:latin typeface="Calibri"/>
                <a:ea typeface="Calibri"/>
                <a:cs typeface="Calibri"/>
                <a:sym typeface="Calibri"/>
              </a:defRPr>
            </a:lvl2pPr>
            <a:lvl3pPr marL="0" lvl="2" indent="0" algn="r">
              <a:spcBef>
                <a:spcPts val="0"/>
              </a:spcBef>
              <a:buClr>
                <a:srgbClr val="888888"/>
              </a:buClr>
              <a:buSzPts val="1200"/>
              <a:buFont typeface="Calibri"/>
              <a:buNone/>
              <a:defRPr sz="1200">
                <a:solidFill>
                  <a:srgbClr val="888888"/>
                </a:solidFill>
                <a:latin typeface="Calibri"/>
                <a:ea typeface="Calibri"/>
                <a:cs typeface="Calibri"/>
                <a:sym typeface="Calibri"/>
              </a:defRPr>
            </a:lvl3pPr>
            <a:lvl4pPr marL="0" lvl="3" indent="0" algn="r">
              <a:spcBef>
                <a:spcPts val="0"/>
              </a:spcBef>
              <a:buClr>
                <a:srgbClr val="888888"/>
              </a:buClr>
              <a:buSzPts val="1200"/>
              <a:buFont typeface="Calibri"/>
              <a:buNone/>
              <a:defRPr sz="1200">
                <a:solidFill>
                  <a:srgbClr val="888888"/>
                </a:solidFill>
                <a:latin typeface="Calibri"/>
                <a:ea typeface="Calibri"/>
                <a:cs typeface="Calibri"/>
                <a:sym typeface="Calibri"/>
              </a:defRPr>
            </a:lvl4pPr>
            <a:lvl5pPr marL="0" lvl="4" indent="0" algn="r">
              <a:spcBef>
                <a:spcPts val="0"/>
              </a:spcBef>
              <a:buClr>
                <a:srgbClr val="888888"/>
              </a:buClr>
              <a:buSzPts val="1200"/>
              <a:buFont typeface="Calibri"/>
              <a:buNone/>
              <a:defRPr sz="1200">
                <a:solidFill>
                  <a:srgbClr val="888888"/>
                </a:solidFill>
                <a:latin typeface="Calibri"/>
                <a:ea typeface="Calibri"/>
                <a:cs typeface="Calibri"/>
                <a:sym typeface="Calibri"/>
              </a:defRPr>
            </a:lvl5pPr>
            <a:lvl6pPr marL="0" lvl="5" indent="0" algn="r">
              <a:spcBef>
                <a:spcPts val="0"/>
              </a:spcBef>
              <a:buClr>
                <a:srgbClr val="888888"/>
              </a:buClr>
              <a:buSzPts val="1200"/>
              <a:buFont typeface="Calibri"/>
              <a:buNone/>
              <a:defRPr sz="1200">
                <a:solidFill>
                  <a:srgbClr val="888888"/>
                </a:solidFill>
                <a:latin typeface="Calibri"/>
                <a:ea typeface="Calibri"/>
                <a:cs typeface="Calibri"/>
                <a:sym typeface="Calibri"/>
              </a:defRPr>
            </a:lvl6pPr>
            <a:lvl7pPr marL="0" lvl="6" indent="0" algn="r">
              <a:spcBef>
                <a:spcPts val="0"/>
              </a:spcBef>
              <a:buClr>
                <a:srgbClr val="888888"/>
              </a:buClr>
              <a:buSzPts val="1200"/>
              <a:buFont typeface="Calibri"/>
              <a:buNone/>
              <a:defRPr sz="1200">
                <a:solidFill>
                  <a:srgbClr val="888888"/>
                </a:solidFill>
                <a:latin typeface="Calibri"/>
                <a:ea typeface="Calibri"/>
                <a:cs typeface="Calibri"/>
                <a:sym typeface="Calibri"/>
              </a:defRPr>
            </a:lvl7pPr>
            <a:lvl8pPr marL="0" lvl="7" indent="0" algn="r">
              <a:spcBef>
                <a:spcPts val="0"/>
              </a:spcBef>
              <a:buClr>
                <a:srgbClr val="888888"/>
              </a:buClr>
              <a:buSzPts val="1200"/>
              <a:buFont typeface="Calibri"/>
              <a:buNone/>
              <a:defRPr sz="1200">
                <a:solidFill>
                  <a:srgbClr val="888888"/>
                </a:solidFill>
                <a:latin typeface="Calibri"/>
                <a:ea typeface="Calibri"/>
                <a:cs typeface="Calibri"/>
                <a:sym typeface="Calibri"/>
              </a:defRPr>
            </a:lvl8pPr>
            <a:lvl9pPr marL="0" lvl="8" indent="0" algn="r">
              <a:spcBef>
                <a:spcPts val="0"/>
              </a:spcBef>
              <a:buClr>
                <a:srgbClr val="888888"/>
              </a:buClr>
              <a:buSzPts val="12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6"/>
        <p:cNvGrpSpPr/>
        <p:nvPr/>
      </p:nvGrpSpPr>
      <p:grpSpPr>
        <a:xfrm>
          <a:off x="0" y="0"/>
          <a:ext cx="0" cy="0"/>
          <a:chOff x="0" y="0"/>
          <a:chExt cx="0" cy="0"/>
        </a:xfrm>
      </p:grpSpPr>
      <p:sp>
        <p:nvSpPr>
          <p:cNvPr id="97" name="Google Shape;97;p1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1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99" name="Google Shape;99;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00" name="Google Shape;100;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01" name="Google Shape;101;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1200"/>
              <a:buFont typeface="Calibri"/>
              <a:buNone/>
              <a:defRPr sz="1200">
                <a:solidFill>
                  <a:srgbClr val="888888"/>
                </a:solidFill>
                <a:latin typeface="Calibri"/>
                <a:ea typeface="Calibri"/>
                <a:cs typeface="Calibri"/>
                <a:sym typeface="Calibri"/>
              </a:defRPr>
            </a:lvl1pPr>
            <a:lvl2pPr marL="0" lvl="1" indent="0" algn="r">
              <a:spcBef>
                <a:spcPts val="0"/>
              </a:spcBef>
              <a:buClr>
                <a:srgbClr val="888888"/>
              </a:buClr>
              <a:buSzPts val="1200"/>
              <a:buFont typeface="Calibri"/>
              <a:buNone/>
              <a:defRPr sz="1200">
                <a:solidFill>
                  <a:srgbClr val="888888"/>
                </a:solidFill>
                <a:latin typeface="Calibri"/>
                <a:ea typeface="Calibri"/>
                <a:cs typeface="Calibri"/>
                <a:sym typeface="Calibri"/>
              </a:defRPr>
            </a:lvl2pPr>
            <a:lvl3pPr marL="0" lvl="2" indent="0" algn="r">
              <a:spcBef>
                <a:spcPts val="0"/>
              </a:spcBef>
              <a:buClr>
                <a:srgbClr val="888888"/>
              </a:buClr>
              <a:buSzPts val="1200"/>
              <a:buFont typeface="Calibri"/>
              <a:buNone/>
              <a:defRPr sz="1200">
                <a:solidFill>
                  <a:srgbClr val="888888"/>
                </a:solidFill>
                <a:latin typeface="Calibri"/>
                <a:ea typeface="Calibri"/>
                <a:cs typeface="Calibri"/>
                <a:sym typeface="Calibri"/>
              </a:defRPr>
            </a:lvl3pPr>
            <a:lvl4pPr marL="0" lvl="3" indent="0" algn="r">
              <a:spcBef>
                <a:spcPts val="0"/>
              </a:spcBef>
              <a:buClr>
                <a:srgbClr val="888888"/>
              </a:buClr>
              <a:buSzPts val="1200"/>
              <a:buFont typeface="Calibri"/>
              <a:buNone/>
              <a:defRPr sz="1200">
                <a:solidFill>
                  <a:srgbClr val="888888"/>
                </a:solidFill>
                <a:latin typeface="Calibri"/>
                <a:ea typeface="Calibri"/>
                <a:cs typeface="Calibri"/>
                <a:sym typeface="Calibri"/>
              </a:defRPr>
            </a:lvl4pPr>
            <a:lvl5pPr marL="0" lvl="4" indent="0" algn="r">
              <a:spcBef>
                <a:spcPts val="0"/>
              </a:spcBef>
              <a:buClr>
                <a:srgbClr val="888888"/>
              </a:buClr>
              <a:buSzPts val="1200"/>
              <a:buFont typeface="Calibri"/>
              <a:buNone/>
              <a:defRPr sz="1200">
                <a:solidFill>
                  <a:srgbClr val="888888"/>
                </a:solidFill>
                <a:latin typeface="Calibri"/>
                <a:ea typeface="Calibri"/>
                <a:cs typeface="Calibri"/>
                <a:sym typeface="Calibri"/>
              </a:defRPr>
            </a:lvl5pPr>
            <a:lvl6pPr marL="0" lvl="5" indent="0" algn="r">
              <a:spcBef>
                <a:spcPts val="0"/>
              </a:spcBef>
              <a:buClr>
                <a:srgbClr val="888888"/>
              </a:buClr>
              <a:buSzPts val="1200"/>
              <a:buFont typeface="Calibri"/>
              <a:buNone/>
              <a:defRPr sz="1200">
                <a:solidFill>
                  <a:srgbClr val="888888"/>
                </a:solidFill>
                <a:latin typeface="Calibri"/>
                <a:ea typeface="Calibri"/>
                <a:cs typeface="Calibri"/>
                <a:sym typeface="Calibri"/>
              </a:defRPr>
            </a:lvl6pPr>
            <a:lvl7pPr marL="0" lvl="6" indent="0" algn="r">
              <a:spcBef>
                <a:spcPts val="0"/>
              </a:spcBef>
              <a:buClr>
                <a:srgbClr val="888888"/>
              </a:buClr>
              <a:buSzPts val="1200"/>
              <a:buFont typeface="Calibri"/>
              <a:buNone/>
              <a:defRPr sz="1200">
                <a:solidFill>
                  <a:srgbClr val="888888"/>
                </a:solidFill>
                <a:latin typeface="Calibri"/>
                <a:ea typeface="Calibri"/>
                <a:cs typeface="Calibri"/>
                <a:sym typeface="Calibri"/>
              </a:defRPr>
            </a:lvl7pPr>
            <a:lvl8pPr marL="0" lvl="7" indent="0" algn="r">
              <a:spcBef>
                <a:spcPts val="0"/>
              </a:spcBef>
              <a:buClr>
                <a:srgbClr val="888888"/>
              </a:buClr>
              <a:buSzPts val="1200"/>
              <a:buFont typeface="Calibri"/>
              <a:buNone/>
              <a:defRPr sz="1200">
                <a:solidFill>
                  <a:srgbClr val="888888"/>
                </a:solidFill>
                <a:latin typeface="Calibri"/>
                <a:ea typeface="Calibri"/>
                <a:cs typeface="Calibri"/>
                <a:sym typeface="Calibri"/>
              </a:defRPr>
            </a:lvl8pPr>
            <a:lvl9pPr marL="0" lvl="8" indent="0" algn="r">
              <a:spcBef>
                <a:spcPts val="0"/>
              </a:spcBef>
              <a:buClr>
                <a:srgbClr val="888888"/>
              </a:buClr>
              <a:buSzPts val="12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2"/>
        <p:cNvGrpSpPr/>
        <p:nvPr/>
      </p:nvGrpSpPr>
      <p:grpSpPr>
        <a:xfrm>
          <a:off x="0" y="0"/>
          <a:ext cx="0" cy="0"/>
          <a:chOff x="0" y="0"/>
          <a:chExt cx="0" cy="0"/>
        </a:xfrm>
      </p:grpSpPr>
      <p:sp>
        <p:nvSpPr>
          <p:cNvPr id="103" name="Google Shape;103;p1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1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05" name="Google Shape;105;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06" name="Google Shape;106;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07" name="Google Shape;10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1200"/>
              <a:buFont typeface="Calibri"/>
              <a:buNone/>
              <a:defRPr sz="1200">
                <a:solidFill>
                  <a:srgbClr val="888888"/>
                </a:solidFill>
                <a:latin typeface="Calibri"/>
                <a:ea typeface="Calibri"/>
                <a:cs typeface="Calibri"/>
                <a:sym typeface="Calibri"/>
              </a:defRPr>
            </a:lvl1pPr>
            <a:lvl2pPr marL="0" lvl="1" indent="0" algn="r">
              <a:spcBef>
                <a:spcPts val="0"/>
              </a:spcBef>
              <a:buClr>
                <a:srgbClr val="888888"/>
              </a:buClr>
              <a:buSzPts val="1200"/>
              <a:buFont typeface="Calibri"/>
              <a:buNone/>
              <a:defRPr sz="1200">
                <a:solidFill>
                  <a:srgbClr val="888888"/>
                </a:solidFill>
                <a:latin typeface="Calibri"/>
                <a:ea typeface="Calibri"/>
                <a:cs typeface="Calibri"/>
                <a:sym typeface="Calibri"/>
              </a:defRPr>
            </a:lvl2pPr>
            <a:lvl3pPr marL="0" lvl="2" indent="0" algn="r">
              <a:spcBef>
                <a:spcPts val="0"/>
              </a:spcBef>
              <a:buClr>
                <a:srgbClr val="888888"/>
              </a:buClr>
              <a:buSzPts val="1200"/>
              <a:buFont typeface="Calibri"/>
              <a:buNone/>
              <a:defRPr sz="1200">
                <a:solidFill>
                  <a:srgbClr val="888888"/>
                </a:solidFill>
                <a:latin typeface="Calibri"/>
                <a:ea typeface="Calibri"/>
                <a:cs typeface="Calibri"/>
                <a:sym typeface="Calibri"/>
              </a:defRPr>
            </a:lvl3pPr>
            <a:lvl4pPr marL="0" lvl="3" indent="0" algn="r">
              <a:spcBef>
                <a:spcPts val="0"/>
              </a:spcBef>
              <a:buClr>
                <a:srgbClr val="888888"/>
              </a:buClr>
              <a:buSzPts val="1200"/>
              <a:buFont typeface="Calibri"/>
              <a:buNone/>
              <a:defRPr sz="1200">
                <a:solidFill>
                  <a:srgbClr val="888888"/>
                </a:solidFill>
                <a:latin typeface="Calibri"/>
                <a:ea typeface="Calibri"/>
                <a:cs typeface="Calibri"/>
                <a:sym typeface="Calibri"/>
              </a:defRPr>
            </a:lvl4pPr>
            <a:lvl5pPr marL="0" lvl="4" indent="0" algn="r">
              <a:spcBef>
                <a:spcPts val="0"/>
              </a:spcBef>
              <a:buClr>
                <a:srgbClr val="888888"/>
              </a:buClr>
              <a:buSzPts val="1200"/>
              <a:buFont typeface="Calibri"/>
              <a:buNone/>
              <a:defRPr sz="1200">
                <a:solidFill>
                  <a:srgbClr val="888888"/>
                </a:solidFill>
                <a:latin typeface="Calibri"/>
                <a:ea typeface="Calibri"/>
                <a:cs typeface="Calibri"/>
                <a:sym typeface="Calibri"/>
              </a:defRPr>
            </a:lvl5pPr>
            <a:lvl6pPr marL="0" lvl="5" indent="0" algn="r">
              <a:spcBef>
                <a:spcPts val="0"/>
              </a:spcBef>
              <a:buClr>
                <a:srgbClr val="888888"/>
              </a:buClr>
              <a:buSzPts val="1200"/>
              <a:buFont typeface="Calibri"/>
              <a:buNone/>
              <a:defRPr sz="1200">
                <a:solidFill>
                  <a:srgbClr val="888888"/>
                </a:solidFill>
                <a:latin typeface="Calibri"/>
                <a:ea typeface="Calibri"/>
                <a:cs typeface="Calibri"/>
                <a:sym typeface="Calibri"/>
              </a:defRPr>
            </a:lvl6pPr>
            <a:lvl7pPr marL="0" lvl="6" indent="0" algn="r">
              <a:spcBef>
                <a:spcPts val="0"/>
              </a:spcBef>
              <a:buClr>
                <a:srgbClr val="888888"/>
              </a:buClr>
              <a:buSzPts val="1200"/>
              <a:buFont typeface="Calibri"/>
              <a:buNone/>
              <a:defRPr sz="1200">
                <a:solidFill>
                  <a:srgbClr val="888888"/>
                </a:solidFill>
                <a:latin typeface="Calibri"/>
                <a:ea typeface="Calibri"/>
                <a:cs typeface="Calibri"/>
                <a:sym typeface="Calibri"/>
              </a:defRPr>
            </a:lvl7pPr>
            <a:lvl8pPr marL="0" lvl="7" indent="0" algn="r">
              <a:spcBef>
                <a:spcPts val="0"/>
              </a:spcBef>
              <a:buClr>
                <a:srgbClr val="888888"/>
              </a:buClr>
              <a:buSzPts val="1200"/>
              <a:buFont typeface="Calibri"/>
              <a:buNone/>
              <a:defRPr sz="1200">
                <a:solidFill>
                  <a:srgbClr val="888888"/>
                </a:solidFill>
                <a:latin typeface="Calibri"/>
                <a:ea typeface="Calibri"/>
                <a:cs typeface="Calibri"/>
                <a:sym typeface="Calibri"/>
              </a:defRPr>
            </a:lvl8pPr>
            <a:lvl9pPr marL="0" lvl="8" indent="0" algn="r">
              <a:spcBef>
                <a:spcPts val="0"/>
              </a:spcBef>
              <a:buClr>
                <a:srgbClr val="888888"/>
              </a:buClr>
              <a:buSzPts val="12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8"/>
        <p:cNvGrpSpPr/>
        <p:nvPr/>
      </p:nvGrpSpPr>
      <p:grpSpPr>
        <a:xfrm>
          <a:off x="0" y="0"/>
          <a:ext cx="0" cy="0"/>
          <a:chOff x="0" y="0"/>
          <a:chExt cx="0" cy="0"/>
        </a:xfrm>
      </p:grpSpPr>
      <p:sp>
        <p:nvSpPr>
          <p:cNvPr id="109" name="Google Shape;109;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1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 name="Google Shape;111;p1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 name="Google Shape;112;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13" name="Google Shape;113;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14" name="Google Shape;114;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1200"/>
              <a:buFont typeface="Calibri"/>
              <a:buNone/>
              <a:defRPr sz="1200">
                <a:solidFill>
                  <a:srgbClr val="888888"/>
                </a:solidFill>
                <a:latin typeface="Calibri"/>
                <a:ea typeface="Calibri"/>
                <a:cs typeface="Calibri"/>
                <a:sym typeface="Calibri"/>
              </a:defRPr>
            </a:lvl1pPr>
            <a:lvl2pPr marL="0" lvl="1" indent="0" algn="r">
              <a:spcBef>
                <a:spcPts val="0"/>
              </a:spcBef>
              <a:buClr>
                <a:srgbClr val="888888"/>
              </a:buClr>
              <a:buSzPts val="1200"/>
              <a:buFont typeface="Calibri"/>
              <a:buNone/>
              <a:defRPr sz="1200">
                <a:solidFill>
                  <a:srgbClr val="888888"/>
                </a:solidFill>
                <a:latin typeface="Calibri"/>
                <a:ea typeface="Calibri"/>
                <a:cs typeface="Calibri"/>
                <a:sym typeface="Calibri"/>
              </a:defRPr>
            </a:lvl2pPr>
            <a:lvl3pPr marL="0" lvl="2" indent="0" algn="r">
              <a:spcBef>
                <a:spcPts val="0"/>
              </a:spcBef>
              <a:buClr>
                <a:srgbClr val="888888"/>
              </a:buClr>
              <a:buSzPts val="1200"/>
              <a:buFont typeface="Calibri"/>
              <a:buNone/>
              <a:defRPr sz="1200">
                <a:solidFill>
                  <a:srgbClr val="888888"/>
                </a:solidFill>
                <a:latin typeface="Calibri"/>
                <a:ea typeface="Calibri"/>
                <a:cs typeface="Calibri"/>
                <a:sym typeface="Calibri"/>
              </a:defRPr>
            </a:lvl3pPr>
            <a:lvl4pPr marL="0" lvl="3" indent="0" algn="r">
              <a:spcBef>
                <a:spcPts val="0"/>
              </a:spcBef>
              <a:buClr>
                <a:srgbClr val="888888"/>
              </a:buClr>
              <a:buSzPts val="1200"/>
              <a:buFont typeface="Calibri"/>
              <a:buNone/>
              <a:defRPr sz="1200">
                <a:solidFill>
                  <a:srgbClr val="888888"/>
                </a:solidFill>
                <a:latin typeface="Calibri"/>
                <a:ea typeface="Calibri"/>
                <a:cs typeface="Calibri"/>
                <a:sym typeface="Calibri"/>
              </a:defRPr>
            </a:lvl4pPr>
            <a:lvl5pPr marL="0" lvl="4" indent="0" algn="r">
              <a:spcBef>
                <a:spcPts val="0"/>
              </a:spcBef>
              <a:buClr>
                <a:srgbClr val="888888"/>
              </a:buClr>
              <a:buSzPts val="1200"/>
              <a:buFont typeface="Calibri"/>
              <a:buNone/>
              <a:defRPr sz="1200">
                <a:solidFill>
                  <a:srgbClr val="888888"/>
                </a:solidFill>
                <a:latin typeface="Calibri"/>
                <a:ea typeface="Calibri"/>
                <a:cs typeface="Calibri"/>
                <a:sym typeface="Calibri"/>
              </a:defRPr>
            </a:lvl5pPr>
            <a:lvl6pPr marL="0" lvl="5" indent="0" algn="r">
              <a:spcBef>
                <a:spcPts val="0"/>
              </a:spcBef>
              <a:buClr>
                <a:srgbClr val="888888"/>
              </a:buClr>
              <a:buSzPts val="1200"/>
              <a:buFont typeface="Calibri"/>
              <a:buNone/>
              <a:defRPr sz="1200">
                <a:solidFill>
                  <a:srgbClr val="888888"/>
                </a:solidFill>
                <a:latin typeface="Calibri"/>
                <a:ea typeface="Calibri"/>
                <a:cs typeface="Calibri"/>
                <a:sym typeface="Calibri"/>
              </a:defRPr>
            </a:lvl6pPr>
            <a:lvl7pPr marL="0" lvl="6" indent="0" algn="r">
              <a:spcBef>
                <a:spcPts val="0"/>
              </a:spcBef>
              <a:buClr>
                <a:srgbClr val="888888"/>
              </a:buClr>
              <a:buSzPts val="1200"/>
              <a:buFont typeface="Calibri"/>
              <a:buNone/>
              <a:defRPr sz="1200">
                <a:solidFill>
                  <a:srgbClr val="888888"/>
                </a:solidFill>
                <a:latin typeface="Calibri"/>
                <a:ea typeface="Calibri"/>
                <a:cs typeface="Calibri"/>
                <a:sym typeface="Calibri"/>
              </a:defRPr>
            </a:lvl7pPr>
            <a:lvl8pPr marL="0" lvl="7" indent="0" algn="r">
              <a:spcBef>
                <a:spcPts val="0"/>
              </a:spcBef>
              <a:buClr>
                <a:srgbClr val="888888"/>
              </a:buClr>
              <a:buSzPts val="1200"/>
              <a:buFont typeface="Calibri"/>
              <a:buNone/>
              <a:defRPr sz="1200">
                <a:solidFill>
                  <a:srgbClr val="888888"/>
                </a:solidFill>
                <a:latin typeface="Calibri"/>
                <a:ea typeface="Calibri"/>
                <a:cs typeface="Calibri"/>
                <a:sym typeface="Calibri"/>
              </a:defRPr>
            </a:lvl8pPr>
            <a:lvl9pPr marL="0" lvl="8" indent="0" algn="r">
              <a:spcBef>
                <a:spcPts val="0"/>
              </a:spcBef>
              <a:buClr>
                <a:srgbClr val="888888"/>
              </a:buClr>
              <a:buSzPts val="12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5"/>
        <p:cNvGrpSpPr/>
        <p:nvPr/>
      </p:nvGrpSpPr>
      <p:grpSpPr>
        <a:xfrm>
          <a:off x="0" y="0"/>
          <a:ext cx="0" cy="0"/>
          <a:chOff x="0" y="0"/>
          <a:chExt cx="0" cy="0"/>
        </a:xfrm>
      </p:grpSpPr>
      <p:sp>
        <p:nvSpPr>
          <p:cNvPr id="116" name="Google Shape;116;p1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1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8" name="Google Shape;118;p1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1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0" name="Google Shape;120;p1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22" name="Google Shape;12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23" name="Google Shape;12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1200"/>
              <a:buFont typeface="Calibri"/>
              <a:buNone/>
              <a:defRPr sz="1200">
                <a:solidFill>
                  <a:srgbClr val="888888"/>
                </a:solidFill>
                <a:latin typeface="Calibri"/>
                <a:ea typeface="Calibri"/>
                <a:cs typeface="Calibri"/>
                <a:sym typeface="Calibri"/>
              </a:defRPr>
            </a:lvl1pPr>
            <a:lvl2pPr marL="0" lvl="1" indent="0" algn="r">
              <a:spcBef>
                <a:spcPts val="0"/>
              </a:spcBef>
              <a:buClr>
                <a:srgbClr val="888888"/>
              </a:buClr>
              <a:buSzPts val="1200"/>
              <a:buFont typeface="Calibri"/>
              <a:buNone/>
              <a:defRPr sz="1200">
                <a:solidFill>
                  <a:srgbClr val="888888"/>
                </a:solidFill>
                <a:latin typeface="Calibri"/>
                <a:ea typeface="Calibri"/>
                <a:cs typeface="Calibri"/>
                <a:sym typeface="Calibri"/>
              </a:defRPr>
            </a:lvl2pPr>
            <a:lvl3pPr marL="0" lvl="2" indent="0" algn="r">
              <a:spcBef>
                <a:spcPts val="0"/>
              </a:spcBef>
              <a:buClr>
                <a:srgbClr val="888888"/>
              </a:buClr>
              <a:buSzPts val="1200"/>
              <a:buFont typeface="Calibri"/>
              <a:buNone/>
              <a:defRPr sz="1200">
                <a:solidFill>
                  <a:srgbClr val="888888"/>
                </a:solidFill>
                <a:latin typeface="Calibri"/>
                <a:ea typeface="Calibri"/>
                <a:cs typeface="Calibri"/>
                <a:sym typeface="Calibri"/>
              </a:defRPr>
            </a:lvl3pPr>
            <a:lvl4pPr marL="0" lvl="3" indent="0" algn="r">
              <a:spcBef>
                <a:spcPts val="0"/>
              </a:spcBef>
              <a:buClr>
                <a:srgbClr val="888888"/>
              </a:buClr>
              <a:buSzPts val="1200"/>
              <a:buFont typeface="Calibri"/>
              <a:buNone/>
              <a:defRPr sz="1200">
                <a:solidFill>
                  <a:srgbClr val="888888"/>
                </a:solidFill>
                <a:latin typeface="Calibri"/>
                <a:ea typeface="Calibri"/>
                <a:cs typeface="Calibri"/>
                <a:sym typeface="Calibri"/>
              </a:defRPr>
            </a:lvl4pPr>
            <a:lvl5pPr marL="0" lvl="4" indent="0" algn="r">
              <a:spcBef>
                <a:spcPts val="0"/>
              </a:spcBef>
              <a:buClr>
                <a:srgbClr val="888888"/>
              </a:buClr>
              <a:buSzPts val="1200"/>
              <a:buFont typeface="Calibri"/>
              <a:buNone/>
              <a:defRPr sz="1200">
                <a:solidFill>
                  <a:srgbClr val="888888"/>
                </a:solidFill>
                <a:latin typeface="Calibri"/>
                <a:ea typeface="Calibri"/>
                <a:cs typeface="Calibri"/>
                <a:sym typeface="Calibri"/>
              </a:defRPr>
            </a:lvl5pPr>
            <a:lvl6pPr marL="0" lvl="5" indent="0" algn="r">
              <a:spcBef>
                <a:spcPts val="0"/>
              </a:spcBef>
              <a:buClr>
                <a:srgbClr val="888888"/>
              </a:buClr>
              <a:buSzPts val="1200"/>
              <a:buFont typeface="Calibri"/>
              <a:buNone/>
              <a:defRPr sz="1200">
                <a:solidFill>
                  <a:srgbClr val="888888"/>
                </a:solidFill>
                <a:latin typeface="Calibri"/>
                <a:ea typeface="Calibri"/>
                <a:cs typeface="Calibri"/>
                <a:sym typeface="Calibri"/>
              </a:defRPr>
            </a:lvl6pPr>
            <a:lvl7pPr marL="0" lvl="6" indent="0" algn="r">
              <a:spcBef>
                <a:spcPts val="0"/>
              </a:spcBef>
              <a:buClr>
                <a:srgbClr val="888888"/>
              </a:buClr>
              <a:buSzPts val="1200"/>
              <a:buFont typeface="Calibri"/>
              <a:buNone/>
              <a:defRPr sz="1200">
                <a:solidFill>
                  <a:srgbClr val="888888"/>
                </a:solidFill>
                <a:latin typeface="Calibri"/>
                <a:ea typeface="Calibri"/>
                <a:cs typeface="Calibri"/>
                <a:sym typeface="Calibri"/>
              </a:defRPr>
            </a:lvl7pPr>
            <a:lvl8pPr marL="0" lvl="7" indent="0" algn="r">
              <a:spcBef>
                <a:spcPts val="0"/>
              </a:spcBef>
              <a:buClr>
                <a:srgbClr val="888888"/>
              </a:buClr>
              <a:buSzPts val="1200"/>
              <a:buFont typeface="Calibri"/>
              <a:buNone/>
              <a:defRPr sz="1200">
                <a:solidFill>
                  <a:srgbClr val="888888"/>
                </a:solidFill>
                <a:latin typeface="Calibri"/>
                <a:ea typeface="Calibri"/>
                <a:cs typeface="Calibri"/>
                <a:sym typeface="Calibri"/>
              </a:defRPr>
            </a:lvl8pPr>
            <a:lvl9pPr marL="0" lvl="8" indent="0" algn="r">
              <a:spcBef>
                <a:spcPts val="0"/>
              </a:spcBef>
              <a:buClr>
                <a:srgbClr val="888888"/>
              </a:buClr>
              <a:buSzPts val="12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4"/>
        <p:cNvGrpSpPr/>
        <p:nvPr/>
      </p:nvGrpSpPr>
      <p:grpSpPr>
        <a:xfrm>
          <a:off x="0" y="0"/>
          <a:ext cx="0" cy="0"/>
          <a:chOff x="0" y="0"/>
          <a:chExt cx="0" cy="0"/>
        </a:xfrm>
      </p:grpSpPr>
      <p:sp>
        <p:nvSpPr>
          <p:cNvPr id="125" name="Google Shape;125;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27" name="Google Shape;127;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28" name="Google Shape;128;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1200"/>
              <a:buFont typeface="Calibri"/>
              <a:buNone/>
              <a:defRPr sz="1200">
                <a:solidFill>
                  <a:srgbClr val="888888"/>
                </a:solidFill>
                <a:latin typeface="Calibri"/>
                <a:ea typeface="Calibri"/>
                <a:cs typeface="Calibri"/>
                <a:sym typeface="Calibri"/>
              </a:defRPr>
            </a:lvl1pPr>
            <a:lvl2pPr marL="0" lvl="1" indent="0" algn="r">
              <a:spcBef>
                <a:spcPts val="0"/>
              </a:spcBef>
              <a:buClr>
                <a:srgbClr val="888888"/>
              </a:buClr>
              <a:buSzPts val="1200"/>
              <a:buFont typeface="Calibri"/>
              <a:buNone/>
              <a:defRPr sz="1200">
                <a:solidFill>
                  <a:srgbClr val="888888"/>
                </a:solidFill>
                <a:latin typeface="Calibri"/>
                <a:ea typeface="Calibri"/>
                <a:cs typeface="Calibri"/>
                <a:sym typeface="Calibri"/>
              </a:defRPr>
            </a:lvl2pPr>
            <a:lvl3pPr marL="0" lvl="2" indent="0" algn="r">
              <a:spcBef>
                <a:spcPts val="0"/>
              </a:spcBef>
              <a:buClr>
                <a:srgbClr val="888888"/>
              </a:buClr>
              <a:buSzPts val="1200"/>
              <a:buFont typeface="Calibri"/>
              <a:buNone/>
              <a:defRPr sz="1200">
                <a:solidFill>
                  <a:srgbClr val="888888"/>
                </a:solidFill>
                <a:latin typeface="Calibri"/>
                <a:ea typeface="Calibri"/>
                <a:cs typeface="Calibri"/>
                <a:sym typeface="Calibri"/>
              </a:defRPr>
            </a:lvl3pPr>
            <a:lvl4pPr marL="0" lvl="3" indent="0" algn="r">
              <a:spcBef>
                <a:spcPts val="0"/>
              </a:spcBef>
              <a:buClr>
                <a:srgbClr val="888888"/>
              </a:buClr>
              <a:buSzPts val="1200"/>
              <a:buFont typeface="Calibri"/>
              <a:buNone/>
              <a:defRPr sz="1200">
                <a:solidFill>
                  <a:srgbClr val="888888"/>
                </a:solidFill>
                <a:latin typeface="Calibri"/>
                <a:ea typeface="Calibri"/>
                <a:cs typeface="Calibri"/>
                <a:sym typeface="Calibri"/>
              </a:defRPr>
            </a:lvl4pPr>
            <a:lvl5pPr marL="0" lvl="4" indent="0" algn="r">
              <a:spcBef>
                <a:spcPts val="0"/>
              </a:spcBef>
              <a:buClr>
                <a:srgbClr val="888888"/>
              </a:buClr>
              <a:buSzPts val="1200"/>
              <a:buFont typeface="Calibri"/>
              <a:buNone/>
              <a:defRPr sz="1200">
                <a:solidFill>
                  <a:srgbClr val="888888"/>
                </a:solidFill>
                <a:latin typeface="Calibri"/>
                <a:ea typeface="Calibri"/>
                <a:cs typeface="Calibri"/>
                <a:sym typeface="Calibri"/>
              </a:defRPr>
            </a:lvl5pPr>
            <a:lvl6pPr marL="0" lvl="5" indent="0" algn="r">
              <a:spcBef>
                <a:spcPts val="0"/>
              </a:spcBef>
              <a:buClr>
                <a:srgbClr val="888888"/>
              </a:buClr>
              <a:buSzPts val="1200"/>
              <a:buFont typeface="Calibri"/>
              <a:buNone/>
              <a:defRPr sz="1200">
                <a:solidFill>
                  <a:srgbClr val="888888"/>
                </a:solidFill>
                <a:latin typeface="Calibri"/>
                <a:ea typeface="Calibri"/>
                <a:cs typeface="Calibri"/>
                <a:sym typeface="Calibri"/>
              </a:defRPr>
            </a:lvl6pPr>
            <a:lvl7pPr marL="0" lvl="6" indent="0" algn="r">
              <a:spcBef>
                <a:spcPts val="0"/>
              </a:spcBef>
              <a:buClr>
                <a:srgbClr val="888888"/>
              </a:buClr>
              <a:buSzPts val="1200"/>
              <a:buFont typeface="Calibri"/>
              <a:buNone/>
              <a:defRPr sz="1200">
                <a:solidFill>
                  <a:srgbClr val="888888"/>
                </a:solidFill>
                <a:latin typeface="Calibri"/>
                <a:ea typeface="Calibri"/>
                <a:cs typeface="Calibri"/>
                <a:sym typeface="Calibri"/>
              </a:defRPr>
            </a:lvl7pPr>
            <a:lvl8pPr marL="0" lvl="7" indent="0" algn="r">
              <a:spcBef>
                <a:spcPts val="0"/>
              </a:spcBef>
              <a:buClr>
                <a:srgbClr val="888888"/>
              </a:buClr>
              <a:buSzPts val="1200"/>
              <a:buFont typeface="Calibri"/>
              <a:buNone/>
              <a:defRPr sz="1200">
                <a:solidFill>
                  <a:srgbClr val="888888"/>
                </a:solidFill>
                <a:latin typeface="Calibri"/>
                <a:ea typeface="Calibri"/>
                <a:cs typeface="Calibri"/>
                <a:sym typeface="Calibri"/>
              </a:defRPr>
            </a:lvl8pPr>
            <a:lvl9pPr marL="0" lvl="8" indent="0" algn="r">
              <a:spcBef>
                <a:spcPts val="0"/>
              </a:spcBef>
              <a:buClr>
                <a:srgbClr val="888888"/>
              </a:buClr>
              <a:buSzPts val="12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9"/>
        <p:cNvGrpSpPr/>
        <p:nvPr/>
      </p:nvGrpSpPr>
      <p:grpSpPr>
        <a:xfrm>
          <a:off x="0" y="0"/>
          <a:ext cx="0" cy="0"/>
          <a:chOff x="0" y="0"/>
          <a:chExt cx="0" cy="0"/>
        </a:xfrm>
      </p:grpSpPr>
      <p:sp>
        <p:nvSpPr>
          <p:cNvPr id="130" name="Google Shape;130;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31" name="Google Shape;131;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32" name="Google Shape;132;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1200"/>
              <a:buFont typeface="Calibri"/>
              <a:buNone/>
              <a:defRPr sz="1200">
                <a:solidFill>
                  <a:srgbClr val="888888"/>
                </a:solidFill>
                <a:latin typeface="Calibri"/>
                <a:ea typeface="Calibri"/>
                <a:cs typeface="Calibri"/>
                <a:sym typeface="Calibri"/>
              </a:defRPr>
            </a:lvl1pPr>
            <a:lvl2pPr marL="0" lvl="1" indent="0" algn="r">
              <a:spcBef>
                <a:spcPts val="0"/>
              </a:spcBef>
              <a:buClr>
                <a:srgbClr val="888888"/>
              </a:buClr>
              <a:buSzPts val="1200"/>
              <a:buFont typeface="Calibri"/>
              <a:buNone/>
              <a:defRPr sz="1200">
                <a:solidFill>
                  <a:srgbClr val="888888"/>
                </a:solidFill>
                <a:latin typeface="Calibri"/>
                <a:ea typeface="Calibri"/>
                <a:cs typeface="Calibri"/>
                <a:sym typeface="Calibri"/>
              </a:defRPr>
            </a:lvl2pPr>
            <a:lvl3pPr marL="0" lvl="2" indent="0" algn="r">
              <a:spcBef>
                <a:spcPts val="0"/>
              </a:spcBef>
              <a:buClr>
                <a:srgbClr val="888888"/>
              </a:buClr>
              <a:buSzPts val="1200"/>
              <a:buFont typeface="Calibri"/>
              <a:buNone/>
              <a:defRPr sz="1200">
                <a:solidFill>
                  <a:srgbClr val="888888"/>
                </a:solidFill>
                <a:latin typeface="Calibri"/>
                <a:ea typeface="Calibri"/>
                <a:cs typeface="Calibri"/>
                <a:sym typeface="Calibri"/>
              </a:defRPr>
            </a:lvl3pPr>
            <a:lvl4pPr marL="0" lvl="3" indent="0" algn="r">
              <a:spcBef>
                <a:spcPts val="0"/>
              </a:spcBef>
              <a:buClr>
                <a:srgbClr val="888888"/>
              </a:buClr>
              <a:buSzPts val="1200"/>
              <a:buFont typeface="Calibri"/>
              <a:buNone/>
              <a:defRPr sz="1200">
                <a:solidFill>
                  <a:srgbClr val="888888"/>
                </a:solidFill>
                <a:latin typeface="Calibri"/>
                <a:ea typeface="Calibri"/>
                <a:cs typeface="Calibri"/>
                <a:sym typeface="Calibri"/>
              </a:defRPr>
            </a:lvl4pPr>
            <a:lvl5pPr marL="0" lvl="4" indent="0" algn="r">
              <a:spcBef>
                <a:spcPts val="0"/>
              </a:spcBef>
              <a:buClr>
                <a:srgbClr val="888888"/>
              </a:buClr>
              <a:buSzPts val="1200"/>
              <a:buFont typeface="Calibri"/>
              <a:buNone/>
              <a:defRPr sz="1200">
                <a:solidFill>
                  <a:srgbClr val="888888"/>
                </a:solidFill>
                <a:latin typeface="Calibri"/>
                <a:ea typeface="Calibri"/>
                <a:cs typeface="Calibri"/>
                <a:sym typeface="Calibri"/>
              </a:defRPr>
            </a:lvl5pPr>
            <a:lvl6pPr marL="0" lvl="5" indent="0" algn="r">
              <a:spcBef>
                <a:spcPts val="0"/>
              </a:spcBef>
              <a:buClr>
                <a:srgbClr val="888888"/>
              </a:buClr>
              <a:buSzPts val="1200"/>
              <a:buFont typeface="Calibri"/>
              <a:buNone/>
              <a:defRPr sz="1200">
                <a:solidFill>
                  <a:srgbClr val="888888"/>
                </a:solidFill>
                <a:latin typeface="Calibri"/>
                <a:ea typeface="Calibri"/>
                <a:cs typeface="Calibri"/>
                <a:sym typeface="Calibri"/>
              </a:defRPr>
            </a:lvl6pPr>
            <a:lvl7pPr marL="0" lvl="6" indent="0" algn="r">
              <a:spcBef>
                <a:spcPts val="0"/>
              </a:spcBef>
              <a:buClr>
                <a:srgbClr val="888888"/>
              </a:buClr>
              <a:buSzPts val="1200"/>
              <a:buFont typeface="Calibri"/>
              <a:buNone/>
              <a:defRPr sz="1200">
                <a:solidFill>
                  <a:srgbClr val="888888"/>
                </a:solidFill>
                <a:latin typeface="Calibri"/>
                <a:ea typeface="Calibri"/>
                <a:cs typeface="Calibri"/>
                <a:sym typeface="Calibri"/>
              </a:defRPr>
            </a:lvl7pPr>
            <a:lvl8pPr marL="0" lvl="7" indent="0" algn="r">
              <a:spcBef>
                <a:spcPts val="0"/>
              </a:spcBef>
              <a:buClr>
                <a:srgbClr val="888888"/>
              </a:buClr>
              <a:buSzPts val="1200"/>
              <a:buFont typeface="Calibri"/>
              <a:buNone/>
              <a:defRPr sz="1200">
                <a:solidFill>
                  <a:srgbClr val="888888"/>
                </a:solidFill>
                <a:latin typeface="Calibri"/>
                <a:ea typeface="Calibri"/>
                <a:cs typeface="Calibri"/>
                <a:sym typeface="Calibri"/>
              </a:defRPr>
            </a:lvl8pPr>
            <a:lvl9pPr marL="0" lvl="8" indent="0" algn="r">
              <a:spcBef>
                <a:spcPts val="0"/>
              </a:spcBef>
              <a:buClr>
                <a:srgbClr val="888888"/>
              </a:buClr>
              <a:buSzPts val="12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33"/>
        <p:cNvGrpSpPr/>
        <p:nvPr/>
      </p:nvGrpSpPr>
      <p:grpSpPr>
        <a:xfrm>
          <a:off x="0" y="0"/>
          <a:ext cx="0" cy="0"/>
          <a:chOff x="0" y="0"/>
          <a:chExt cx="0" cy="0"/>
        </a:xfrm>
      </p:grpSpPr>
      <p:sp>
        <p:nvSpPr>
          <p:cNvPr id="134" name="Google Shape;134;p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p2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36" name="Google Shape;136;p2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37" name="Google Shape;137;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38" name="Google Shape;138;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39" name="Google Shape;139;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1200"/>
              <a:buFont typeface="Calibri"/>
              <a:buNone/>
              <a:defRPr sz="1200">
                <a:solidFill>
                  <a:srgbClr val="888888"/>
                </a:solidFill>
                <a:latin typeface="Calibri"/>
                <a:ea typeface="Calibri"/>
                <a:cs typeface="Calibri"/>
                <a:sym typeface="Calibri"/>
              </a:defRPr>
            </a:lvl1pPr>
            <a:lvl2pPr marL="0" lvl="1" indent="0" algn="r">
              <a:spcBef>
                <a:spcPts val="0"/>
              </a:spcBef>
              <a:buClr>
                <a:srgbClr val="888888"/>
              </a:buClr>
              <a:buSzPts val="1200"/>
              <a:buFont typeface="Calibri"/>
              <a:buNone/>
              <a:defRPr sz="1200">
                <a:solidFill>
                  <a:srgbClr val="888888"/>
                </a:solidFill>
                <a:latin typeface="Calibri"/>
                <a:ea typeface="Calibri"/>
                <a:cs typeface="Calibri"/>
                <a:sym typeface="Calibri"/>
              </a:defRPr>
            </a:lvl2pPr>
            <a:lvl3pPr marL="0" lvl="2" indent="0" algn="r">
              <a:spcBef>
                <a:spcPts val="0"/>
              </a:spcBef>
              <a:buClr>
                <a:srgbClr val="888888"/>
              </a:buClr>
              <a:buSzPts val="1200"/>
              <a:buFont typeface="Calibri"/>
              <a:buNone/>
              <a:defRPr sz="1200">
                <a:solidFill>
                  <a:srgbClr val="888888"/>
                </a:solidFill>
                <a:latin typeface="Calibri"/>
                <a:ea typeface="Calibri"/>
                <a:cs typeface="Calibri"/>
                <a:sym typeface="Calibri"/>
              </a:defRPr>
            </a:lvl3pPr>
            <a:lvl4pPr marL="0" lvl="3" indent="0" algn="r">
              <a:spcBef>
                <a:spcPts val="0"/>
              </a:spcBef>
              <a:buClr>
                <a:srgbClr val="888888"/>
              </a:buClr>
              <a:buSzPts val="1200"/>
              <a:buFont typeface="Calibri"/>
              <a:buNone/>
              <a:defRPr sz="1200">
                <a:solidFill>
                  <a:srgbClr val="888888"/>
                </a:solidFill>
                <a:latin typeface="Calibri"/>
                <a:ea typeface="Calibri"/>
                <a:cs typeface="Calibri"/>
                <a:sym typeface="Calibri"/>
              </a:defRPr>
            </a:lvl4pPr>
            <a:lvl5pPr marL="0" lvl="4" indent="0" algn="r">
              <a:spcBef>
                <a:spcPts val="0"/>
              </a:spcBef>
              <a:buClr>
                <a:srgbClr val="888888"/>
              </a:buClr>
              <a:buSzPts val="1200"/>
              <a:buFont typeface="Calibri"/>
              <a:buNone/>
              <a:defRPr sz="1200">
                <a:solidFill>
                  <a:srgbClr val="888888"/>
                </a:solidFill>
                <a:latin typeface="Calibri"/>
                <a:ea typeface="Calibri"/>
                <a:cs typeface="Calibri"/>
                <a:sym typeface="Calibri"/>
              </a:defRPr>
            </a:lvl5pPr>
            <a:lvl6pPr marL="0" lvl="5" indent="0" algn="r">
              <a:spcBef>
                <a:spcPts val="0"/>
              </a:spcBef>
              <a:buClr>
                <a:srgbClr val="888888"/>
              </a:buClr>
              <a:buSzPts val="1200"/>
              <a:buFont typeface="Calibri"/>
              <a:buNone/>
              <a:defRPr sz="1200">
                <a:solidFill>
                  <a:srgbClr val="888888"/>
                </a:solidFill>
                <a:latin typeface="Calibri"/>
                <a:ea typeface="Calibri"/>
                <a:cs typeface="Calibri"/>
                <a:sym typeface="Calibri"/>
              </a:defRPr>
            </a:lvl6pPr>
            <a:lvl7pPr marL="0" lvl="6" indent="0" algn="r">
              <a:spcBef>
                <a:spcPts val="0"/>
              </a:spcBef>
              <a:buClr>
                <a:srgbClr val="888888"/>
              </a:buClr>
              <a:buSzPts val="1200"/>
              <a:buFont typeface="Calibri"/>
              <a:buNone/>
              <a:defRPr sz="1200">
                <a:solidFill>
                  <a:srgbClr val="888888"/>
                </a:solidFill>
                <a:latin typeface="Calibri"/>
                <a:ea typeface="Calibri"/>
                <a:cs typeface="Calibri"/>
                <a:sym typeface="Calibri"/>
              </a:defRPr>
            </a:lvl7pPr>
            <a:lvl8pPr marL="0" lvl="7" indent="0" algn="r">
              <a:spcBef>
                <a:spcPts val="0"/>
              </a:spcBef>
              <a:buClr>
                <a:srgbClr val="888888"/>
              </a:buClr>
              <a:buSzPts val="1200"/>
              <a:buFont typeface="Calibri"/>
              <a:buNone/>
              <a:defRPr sz="1200">
                <a:solidFill>
                  <a:srgbClr val="888888"/>
                </a:solidFill>
                <a:latin typeface="Calibri"/>
                <a:ea typeface="Calibri"/>
                <a:cs typeface="Calibri"/>
                <a:sym typeface="Calibri"/>
              </a:defRPr>
            </a:lvl8pPr>
            <a:lvl9pPr marL="0" lvl="8" indent="0" algn="r">
              <a:spcBef>
                <a:spcPts val="0"/>
              </a:spcBef>
              <a:buClr>
                <a:srgbClr val="888888"/>
              </a:buClr>
              <a:buSzPts val="12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
        <p:cNvGrpSpPr/>
        <p:nvPr/>
      </p:nvGrpSpPr>
      <p:grpSpPr>
        <a:xfrm>
          <a:off x="0" y="0"/>
          <a:ext cx="0" cy="0"/>
          <a:chOff x="0" y="0"/>
          <a:chExt cx="0" cy="0"/>
        </a:xfrm>
      </p:grpSpPr>
      <p:sp>
        <p:nvSpPr>
          <p:cNvPr id="22" name="Google Shape;22;p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 name="Google Shape;24;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0"/>
        <p:cNvGrpSpPr/>
        <p:nvPr/>
      </p:nvGrpSpPr>
      <p:grpSpPr>
        <a:xfrm>
          <a:off x="0" y="0"/>
          <a:ext cx="0" cy="0"/>
          <a:chOff x="0" y="0"/>
          <a:chExt cx="0" cy="0"/>
        </a:xfrm>
      </p:grpSpPr>
      <p:sp>
        <p:nvSpPr>
          <p:cNvPr id="141" name="Google Shape;141;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p22"/>
          <p:cNvSpPr>
            <a:spLocks noGrp="1"/>
          </p:cNvSpPr>
          <p:nvPr>
            <p:ph type="pic" idx="2"/>
          </p:nvPr>
        </p:nvSpPr>
        <p:spPr>
          <a:xfrm>
            <a:off x="5183188" y="987425"/>
            <a:ext cx="6172200" cy="4873625"/>
          </a:xfrm>
          <a:prstGeom prst="rect">
            <a:avLst/>
          </a:prstGeom>
          <a:noFill/>
          <a:ln>
            <a:noFill/>
          </a:ln>
        </p:spPr>
      </p:sp>
      <p:sp>
        <p:nvSpPr>
          <p:cNvPr id="143" name="Google Shape;143;p2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4" name="Google Shape;144;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45" name="Google Shape;145;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46" name="Google Shape;146;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1200"/>
              <a:buFont typeface="Calibri"/>
              <a:buNone/>
              <a:defRPr sz="1200">
                <a:solidFill>
                  <a:srgbClr val="888888"/>
                </a:solidFill>
                <a:latin typeface="Calibri"/>
                <a:ea typeface="Calibri"/>
                <a:cs typeface="Calibri"/>
                <a:sym typeface="Calibri"/>
              </a:defRPr>
            </a:lvl1pPr>
            <a:lvl2pPr marL="0" lvl="1" indent="0" algn="r">
              <a:spcBef>
                <a:spcPts val="0"/>
              </a:spcBef>
              <a:buClr>
                <a:srgbClr val="888888"/>
              </a:buClr>
              <a:buSzPts val="1200"/>
              <a:buFont typeface="Calibri"/>
              <a:buNone/>
              <a:defRPr sz="1200">
                <a:solidFill>
                  <a:srgbClr val="888888"/>
                </a:solidFill>
                <a:latin typeface="Calibri"/>
                <a:ea typeface="Calibri"/>
                <a:cs typeface="Calibri"/>
                <a:sym typeface="Calibri"/>
              </a:defRPr>
            </a:lvl2pPr>
            <a:lvl3pPr marL="0" lvl="2" indent="0" algn="r">
              <a:spcBef>
                <a:spcPts val="0"/>
              </a:spcBef>
              <a:buClr>
                <a:srgbClr val="888888"/>
              </a:buClr>
              <a:buSzPts val="1200"/>
              <a:buFont typeface="Calibri"/>
              <a:buNone/>
              <a:defRPr sz="1200">
                <a:solidFill>
                  <a:srgbClr val="888888"/>
                </a:solidFill>
                <a:latin typeface="Calibri"/>
                <a:ea typeface="Calibri"/>
                <a:cs typeface="Calibri"/>
                <a:sym typeface="Calibri"/>
              </a:defRPr>
            </a:lvl3pPr>
            <a:lvl4pPr marL="0" lvl="3" indent="0" algn="r">
              <a:spcBef>
                <a:spcPts val="0"/>
              </a:spcBef>
              <a:buClr>
                <a:srgbClr val="888888"/>
              </a:buClr>
              <a:buSzPts val="1200"/>
              <a:buFont typeface="Calibri"/>
              <a:buNone/>
              <a:defRPr sz="1200">
                <a:solidFill>
                  <a:srgbClr val="888888"/>
                </a:solidFill>
                <a:latin typeface="Calibri"/>
                <a:ea typeface="Calibri"/>
                <a:cs typeface="Calibri"/>
                <a:sym typeface="Calibri"/>
              </a:defRPr>
            </a:lvl4pPr>
            <a:lvl5pPr marL="0" lvl="4" indent="0" algn="r">
              <a:spcBef>
                <a:spcPts val="0"/>
              </a:spcBef>
              <a:buClr>
                <a:srgbClr val="888888"/>
              </a:buClr>
              <a:buSzPts val="1200"/>
              <a:buFont typeface="Calibri"/>
              <a:buNone/>
              <a:defRPr sz="1200">
                <a:solidFill>
                  <a:srgbClr val="888888"/>
                </a:solidFill>
                <a:latin typeface="Calibri"/>
                <a:ea typeface="Calibri"/>
                <a:cs typeface="Calibri"/>
                <a:sym typeface="Calibri"/>
              </a:defRPr>
            </a:lvl5pPr>
            <a:lvl6pPr marL="0" lvl="5" indent="0" algn="r">
              <a:spcBef>
                <a:spcPts val="0"/>
              </a:spcBef>
              <a:buClr>
                <a:srgbClr val="888888"/>
              </a:buClr>
              <a:buSzPts val="1200"/>
              <a:buFont typeface="Calibri"/>
              <a:buNone/>
              <a:defRPr sz="1200">
                <a:solidFill>
                  <a:srgbClr val="888888"/>
                </a:solidFill>
                <a:latin typeface="Calibri"/>
                <a:ea typeface="Calibri"/>
                <a:cs typeface="Calibri"/>
                <a:sym typeface="Calibri"/>
              </a:defRPr>
            </a:lvl6pPr>
            <a:lvl7pPr marL="0" lvl="6" indent="0" algn="r">
              <a:spcBef>
                <a:spcPts val="0"/>
              </a:spcBef>
              <a:buClr>
                <a:srgbClr val="888888"/>
              </a:buClr>
              <a:buSzPts val="1200"/>
              <a:buFont typeface="Calibri"/>
              <a:buNone/>
              <a:defRPr sz="1200">
                <a:solidFill>
                  <a:srgbClr val="888888"/>
                </a:solidFill>
                <a:latin typeface="Calibri"/>
                <a:ea typeface="Calibri"/>
                <a:cs typeface="Calibri"/>
                <a:sym typeface="Calibri"/>
              </a:defRPr>
            </a:lvl7pPr>
            <a:lvl8pPr marL="0" lvl="7" indent="0" algn="r">
              <a:spcBef>
                <a:spcPts val="0"/>
              </a:spcBef>
              <a:buClr>
                <a:srgbClr val="888888"/>
              </a:buClr>
              <a:buSzPts val="1200"/>
              <a:buFont typeface="Calibri"/>
              <a:buNone/>
              <a:defRPr sz="1200">
                <a:solidFill>
                  <a:srgbClr val="888888"/>
                </a:solidFill>
                <a:latin typeface="Calibri"/>
                <a:ea typeface="Calibri"/>
                <a:cs typeface="Calibri"/>
                <a:sym typeface="Calibri"/>
              </a:defRPr>
            </a:lvl8pPr>
            <a:lvl9pPr marL="0" lvl="8" indent="0" algn="r">
              <a:spcBef>
                <a:spcPts val="0"/>
              </a:spcBef>
              <a:buClr>
                <a:srgbClr val="888888"/>
              </a:buClr>
              <a:buSzPts val="12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47"/>
        <p:cNvGrpSpPr/>
        <p:nvPr/>
      </p:nvGrpSpPr>
      <p:grpSpPr>
        <a:xfrm>
          <a:off x="0" y="0"/>
          <a:ext cx="0" cy="0"/>
          <a:chOff x="0" y="0"/>
          <a:chExt cx="0" cy="0"/>
        </a:xfrm>
      </p:grpSpPr>
      <p:sp>
        <p:nvSpPr>
          <p:cNvPr id="148" name="Google Shape;148;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p2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51" name="Google Shape;151;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52" name="Google Shape;152;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1200"/>
              <a:buFont typeface="Calibri"/>
              <a:buNone/>
              <a:defRPr sz="1200">
                <a:solidFill>
                  <a:srgbClr val="888888"/>
                </a:solidFill>
                <a:latin typeface="Calibri"/>
                <a:ea typeface="Calibri"/>
                <a:cs typeface="Calibri"/>
                <a:sym typeface="Calibri"/>
              </a:defRPr>
            </a:lvl1pPr>
            <a:lvl2pPr marL="0" lvl="1" indent="0" algn="r">
              <a:spcBef>
                <a:spcPts val="0"/>
              </a:spcBef>
              <a:buClr>
                <a:srgbClr val="888888"/>
              </a:buClr>
              <a:buSzPts val="1200"/>
              <a:buFont typeface="Calibri"/>
              <a:buNone/>
              <a:defRPr sz="1200">
                <a:solidFill>
                  <a:srgbClr val="888888"/>
                </a:solidFill>
                <a:latin typeface="Calibri"/>
                <a:ea typeface="Calibri"/>
                <a:cs typeface="Calibri"/>
                <a:sym typeface="Calibri"/>
              </a:defRPr>
            </a:lvl2pPr>
            <a:lvl3pPr marL="0" lvl="2" indent="0" algn="r">
              <a:spcBef>
                <a:spcPts val="0"/>
              </a:spcBef>
              <a:buClr>
                <a:srgbClr val="888888"/>
              </a:buClr>
              <a:buSzPts val="1200"/>
              <a:buFont typeface="Calibri"/>
              <a:buNone/>
              <a:defRPr sz="1200">
                <a:solidFill>
                  <a:srgbClr val="888888"/>
                </a:solidFill>
                <a:latin typeface="Calibri"/>
                <a:ea typeface="Calibri"/>
                <a:cs typeface="Calibri"/>
                <a:sym typeface="Calibri"/>
              </a:defRPr>
            </a:lvl3pPr>
            <a:lvl4pPr marL="0" lvl="3" indent="0" algn="r">
              <a:spcBef>
                <a:spcPts val="0"/>
              </a:spcBef>
              <a:buClr>
                <a:srgbClr val="888888"/>
              </a:buClr>
              <a:buSzPts val="1200"/>
              <a:buFont typeface="Calibri"/>
              <a:buNone/>
              <a:defRPr sz="1200">
                <a:solidFill>
                  <a:srgbClr val="888888"/>
                </a:solidFill>
                <a:latin typeface="Calibri"/>
                <a:ea typeface="Calibri"/>
                <a:cs typeface="Calibri"/>
                <a:sym typeface="Calibri"/>
              </a:defRPr>
            </a:lvl4pPr>
            <a:lvl5pPr marL="0" lvl="4" indent="0" algn="r">
              <a:spcBef>
                <a:spcPts val="0"/>
              </a:spcBef>
              <a:buClr>
                <a:srgbClr val="888888"/>
              </a:buClr>
              <a:buSzPts val="1200"/>
              <a:buFont typeface="Calibri"/>
              <a:buNone/>
              <a:defRPr sz="1200">
                <a:solidFill>
                  <a:srgbClr val="888888"/>
                </a:solidFill>
                <a:latin typeface="Calibri"/>
                <a:ea typeface="Calibri"/>
                <a:cs typeface="Calibri"/>
                <a:sym typeface="Calibri"/>
              </a:defRPr>
            </a:lvl5pPr>
            <a:lvl6pPr marL="0" lvl="5" indent="0" algn="r">
              <a:spcBef>
                <a:spcPts val="0"/>
              </a:spcBef>
              <a:buClr>
                <a:srgbClr val="888888"/>
              </a:buClr>
              <a:buSzPts val="1200"/>
              <a:buFont typeface="Calibri"/>
              <a:buNone/>
              <a:defRPr sz="1200">
                <a:solidFill>
                  <a:srgbClr val="888888"/>
                </a:solidFill>
                <a:latin typeface="Calibri"/>
                <a:ea typeface="Calibri"/>
                <a:cs typeface="Calibri"/>
                <a:sym typeface="Calibri"/>
              </a:defRPr>
            </a:lvl6pPr>
            <a:lvl7pPr marL="0" lvl="6" indent="0" algn="r">
              <a:spcBef>
                <a:spcPts val="0"/>
              </a:spcBef>
              <a:buClr>
                <a:srgbClr val="888888"/>
              </a:buClr>
              <a:buSzPts val="1200"/>
              <a:buFont typeface="Calibri"/>
              <a:buNone/>
              <a:defRPr sz="1200">
                <a:solidFill>
                  <a:srgbClr val="888888"/>
                </a:solidFill>
                <a:latin typeface="Calibri"/>
                <a:ea typeface="Calibri"/>
                <a:cs typeface="Calibri"/>
                <a:sym typeface="Calibri"/>
              </a:defRPr>
            </a:lvl7pPr>
            <a:lvl8pPr marL="0" lvl="7" indent="0" algn="r">
              <a:spcBef>
                <a:spcPts val="0"/>
              </a:spcBef>
              <a:buClr>
                <a:srgbClr val="888888"/>
              </a:buClr>
              <a:buSzPts val="1200"/>
              <a:buFont typeface="Calibri"/>
              <a:buNone/>
              <a:defRPr sz="1200">
                <a:solidFill>
                  <a:srgbClr val="888888"/>
                </a:solidFill>
                <a:latin typeface="Calibri"/>
                <a:ea typeface="Calibri"/>
                <a:cs typeface="Calibri"/>
                <a:sym typeface="Calibri"/>
              </a:defRPr>
            </a:lvl8pPr>
            <a:lvl9pPr marL="0" lvl="8" indent="0" algn="r">
              <a:spcBef>
                <a:spcPts val="0"/>
              </a:spcBef>
              <a:buClr>
                <a:srgbClr val="888888"/>
              </a:buClr>
              <a:buSzPts val="12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53"/>
        <p:cNvGrpSpPr/>
        <p:nvPr/>
      </p:nvGrpSpPr>
      <p:grpSpPr>
        <a:xfrm>
          <a:off x="0" y="0"/>
          <a:ext cx="0" cy="0"/>
          <a:chOff x="0" y="0"/>
          <a:chExt cx="0" cy="0"/>
        </a:xfrm>
      </p:grpSpPr>
      <p:sp>
        <p:nvSpPr>
          <p:cNvPr id="154" name="Google Shape;154;p2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2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57" name="Google Shape;157;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888888"/>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158" name="Google Shape;158;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888888"/>
              </a:buClr>
              <a:buSzPts val="1200"/>
              <a:buFont typeface="Calibri"/>
              <a:buNone/>
              <a:defRPr sz="1200">
                <a:solidFill>
                  <a:srgbClr val="888888"/>
                </a:solidFill>
                <a:latin typeface="Calibri"/>
                <a:ea typeface="Calibri"/>
                <a:cs typeface="Calibri"/>
                <a:sym typeface="Calibri"/>
              </a:defRPr>
            </a:lvl1pPr>
            <a:lvl2pPr marL="0" lvl="1" indent="0" algn="r">
              <a:spcBef>
                <a:spcPts val="0"/>
              </a:spcBef>
              <a:buClr>
                <a:srgbClr val="888888"/>
              </a:buClr>
              <a:buSzPts val="1200"/>
              <a:buFont typeface="Calibri"/>
              <a:buNone/>
              <a:defRPr sz="1200">
                <a:solidFill>
                  <a:srgbClr val="888888"/>
                </a:solidFill>
                <a:latin typeface="Calibri"/>
                <a:ea typeface="Calibri"/>
                <a:cs typeface="Calibri"/>
                <a:sym typeface="Calibri"/>
              </a:defRPr>
            </a:lvl2pPr>
            <a:lvl3pPr marL="0" lvl="2" indent="0" algn="r">
              <a:spcBef>
                <a:spcPts val="0"/>
              </a:spcBef>
              <a:buClr>
                <a:srgbClr val="888888"/>
              </a:buClr>
              <a:buSzPts val="1200"/>
              <a:buFont typeface="Calibri"/>
              <a:buNone/>
              <a:defRPr sz="1200">
                <a:solidFill>
                  <a:srgbClr val="888888"/>
                </a:solidFill>
                <a:latin typeface="Calibri"/>
                <a:ea typeface="Calibri"/>
                <a:cs typeface="Calibri"/>
                <a:sym typeface="Calibri"/>
              </a:defRPr>
            </a:lvl3pPr>
            <a:lvl4pPr marL="0" lvl="3" indent="0" algn="r">
              <a:spcBef>
                <a:spcPts val="0"/>
              </a:spcBef>
              <a:buClr>
                <a:srgbClr val="888888"/>
              </a:buClr>
              <a:buSzPts val="1200"/>
              <a:buFont typeface="Calibri"/>
              <a:buNone/>
              <a:defRPr sz="1200">
                <a:solidFill>
                  <a:srgbClr val="888888"/>
                </a:solidFill>
                <a:latin typeface="Calibri"/>
                <a:ea typeface="Calibri"/>
                <a:cs typeface="Calibri"/>
                <a:sym typeface="Calibri"/>
              </a:defRPr>
            </a:lvl4pPr>
            <a:lvl5pPr marL="0" lvl="4" indent="0" algn="r">
              <a:spcBef>
                <a:spcPts val="0"/>
              </a:spcBef>
              <a:buClr>
                <a:srgbClr val="888888"/>
              </a:buClr>
              <a:buSzPts val="1200"/>
              <a:buFont typeface="Calibri"/>
              <a:buNone/>
              <a:defRPr sz="1200">
                <a:solidFill>
                  <a:srgbClr val="888888"/>
                </a:solidFill>
                <a:latin typeface="Calibri"/>
                <a:ea typeface="Calibri"/>
                <a:cs typeface="Calibri"/>
                <a:sym typeface="Calibri"/>
              </a:defRPr>
            </a:lvl5pPr>
            <a:lvl6pPr marL="0" lvl="5" indent="0" algn="r">
              <a:spcBef>
                <a:spcPts val="0"/>
              </a:spcBef>
              <a:buClr>
                <a:srgbClr val="888888"/>
              </a:buClr>
              <a:buSzPts val="1200"/>
              <a:buFont typeface="Calibri"/>
              <a:buNone/>
              <a:defRPr sz="1200">
                <a:solidFill>
                  <a:srgbClr val="888888"/>
                </a:solidFill>
                <a:latin typeface="Calibri"/>
                <a:ea typeface="Calibri"/>
                <a:cs typeface="Calibri"/>
                <a:sym typeface="Calibri"/>
              </a:defRPr>
            </a:lvl6pPr>
            <a:lvl7pPr marL="0" lvl="6" indent="0" algn="r">
              <a:spcBef>
                <a:spcPts val="0"/>
              </a:spcBef>
              <a:buClr>
                <a:srgbClr val="888888"/>
              </a:buClr>
              <a:buSzPts val="1200"/>
              <a:buFont typeface="Calibri"/>
              <a:buNone/>
              <a:defRPr sz="1200">
                <a:solidFill>
                  <a:srgbClr val="888888"/>
                </a:solidFill>
                <a:latin typeface="Calibri"/>
                <a:ea typeface="Calibri"/>
                <a:cs typeface="Calibri"/>
                <a:sym typeface="Calibri"/>
              </a:defRPr>
            </a:lvl7pPr>
            <a:lvl8pPr marL="0" lvl="7" indent="0" algn="r">
              <a:spcBef>
                <a:spcPts val="0"/>
              </a:spcBef>
              <a:buClr>
                <a:srgbClr val="888888"/>
              </a:buClr>
              <a:buSzPts val="1200"/>
              <a:buFont typeface="Calibri"/>
              <a:buNone/>
              <a:defRPr sz="1200">
                <a:solidFill>
                  <a:srgbClr val="888888"/>
                </a:solidFill>
                <a:latin typeface="Calibri"/>
                <a:ea typeface="Calibri"/>
                <a:cs typeface="Calibri"/>
                <a:sym typeface="Calibri"/>
              </a:defRPr>
            </a:lvl8pPr>
            <a:lvl9pPr marL="0" lvl="8" indent="0" algn="r">
              <a:spcBef>
                <a:spcPts val="0"/>
              </a:spcBef>
              <a:buClr>
                <a:srgbClr val="888888"/>
              </a:buClr>
              <a:buSzPts val="1200"/>
              <a:buFont typeface="Calibri"/>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5183188" y="987425"/>
            <a:ext cx="6172200" cy="4873625"/>
          </a:xfrm>
          <a:prstGeom prst="rect">
            <a:avLst/>
          </a:prstGeom>
          <a:noFill/>
          <a:ln>
            <a:noFill/>
          </a:ln>
        </p:spPr>
      </p:sp>
      <p:sp>
        <p:nvSpPr>
          <p:cNvPr id="68" name="Google Shape;68;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6" name="Google Shape;86;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rgbClr val="888888"/>
              </a:buClr>
              <a:buSzPts val="1400"/>
              <a:buFont typeface="Calibri"/>
              <a:buNone/>
              <a:defRPr sz="1200">
                <a:solidFill>
                  <a:srgbClr val="888888"/>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8" name="Google Shape;88;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888888"/>
              </a:buClr>
              <a:buSzPts val="1400"/>
              <a:buFont typeface="Calibri"/>
              <a:buNone/>
              <a:defRPr sz="1200">
                <a:solidFill>
                  <a:srgbClr val="888888"/>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9" name="Google Shape;89;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Clr>
                <a:srgbClr val="000000"/>
              </a:buClr>
              <a:buSzPts val="1200"/>
              <a:buFont typeface="Arial"/>
              <a:buNone/>
              <a:defRPr sz="1200">
                <a:solidFill>
                  <a:srgbClr val="888888"/>
                </a:solidFill>
                <a:latin typeface="Calibri"/>
                <a:ea typeface="Calibri"/>
                <a:cs typeface="Calibri"/>
                <a:sym typeface="Calibri"/>
              </a:defRPr>
            </a:lvl1pPr>
            <a:lvl2pPr marL="0" marR="0" lvl="1" indent="0" algn="r" rtl="0">
              <a:spcBef>
                <a:spcPts val="0"/>
              </a:spcBef>
              <a:buClr>
                <a:srgbClr val="000000"/>
              </a:buClr>
              <a:buSzPts val="1200"/>
              <a:buFont typeface="Arial"/>
              <a:buNone/>
              <a:defRPr sz="1200">
                <a:solidFill>
                  <a:srgbClr val="888888"/>
                </a:solidFill>
                <a:latin typeface="Calibri"/>
                <a:ea typeface="Calibri"/>
                <a:cs typeface="Calibri"/>
                <a:sym typeface="Calibri"/>
              </a:defRPr>
            </a:lvl2pPr>
            <a:lvl3pPr marL="0" marR="0" lvl="2" indent="0" algn="r" rtl="0">
              <a:spcBef>
                <a:spcPts val="0"/>
              </a:spcBef>
              <a:buClr>
                <a:srgbClr val="000000"/>
              </a:buClr>
              <a:buSzPts val="1200"/>
              <a:buFont typeface="Arial"/>
              <a:buNone/>
              <a:defRPr sz="1200">
                <a:solidFill>
                  <a:srgbClr val="888888"/>
                </a:solidFill>
                <a:latin typeface="Calibri"/>
                <a:ea typeface="Calibri"/>
                <a:cs typeface="Calibri"/>
                <a:sym typeface="Calibri"/>
              </a:defRPr>
            </a:lvl3pPr>
            <a:lvl4pPr marL="0" marR="0" lvl="3" indent="0" algn="r" rtl="0">
              <a:spcBef>
                <a:spcPts val="0"/>
              </a:spcBef>
              <a:buClr>
                <a:srgbClr val="000000"/>
              </a:buClr>
              <a:buSzPts val="1200"/>
              <a:buFont typeface="Arial"/>
              <a:buNone/>
              <a:defRPr sz="1200">
                <a:solidFill>
                  <a:srgbClr val="888888"/>
                </a:solidFill>
                <a:latin typeface="Calibri"/>
                <a:ea typeface="Calibri"/>
                <a:cs typeface="Calibri"/>
                <a:sym typeface="Calibri"/>
              </a:defRPr>
            </a:lvl4pPr>
            <a:lvl5pPr marL="0" marR="0" lvl="4" indent="0" algn="r" rtl="0">
              <a:spcBef>
                <a:spcPts val="0"/>
              </a:spcBef>
              <a:buClr>
                <a:srgbClr val="000000"/>
              </a:buClr>
              <a:buSzPts val="1200"/>
              <a:buFont typeface="Arial"/>
              <a:buNone/>
              <a:defRPr sz="1200">
                <a:solidFill>
                  <a:srgbClr val="888888"/>
                </a:solidFill>
                <a:latin typeface="Calibri"/>
                <a:ea typeface="Calibri"/>
                <a:cs typeface="Calibri"/>
                <a:sym typeface="Calibri"/>
              </a:defRPr>
            </a:lvl5pPr>
            <a:lvl6pPr marL="0" marR="0" lvl="5" indent="0" algn="r" rtl="0">
              <a:spcBef>
                <a:spcPts val="0"/>
              </a:spcBef>
              <a:buClr>
                <a:srgbClr val="000000"/>
              </a:buClr>
              <a:buSzPts val="1200"/>
              <a:buFont typeface="Arial"/>
              <a:buNone/>
              <a:defRPr sz="1200">
                <a:solidFill>
                  <a:srgbClr val="888888"/>
                </a:solidFill>
                <a:latin typeface="Calibri"/>
                <a:ea typeface="Calibri"/>
                <a:cs typeface="Calibri"/>
                <a:sym typeface="Calibri"/>
              </a:defRPr>
            </a:lvl6pPr>
            <a:lvl7pPr marL="0" marR="0" lvl="6" indent="0" algn="r" rtl="0">
              <a:spcBef>
                <a:spcPts val="0"/>
              </a:spcBef>
              <a:buClr>
                <a:srgbClr val="000000"/>
              </a:buClr>
              <a:buSzPts val="1200"/>
              <a:buFont typeface="Arial"/>
              <a:buNone/>
              <a:defRPr sz="1200">
                <a:solidFill>
                  <a:srgbClr val="888888"/>
                </a:solidFill>
                <a:latin typeface="Calibri"/>
                <a:ea typeface="Calibri"/>
                <a:cs typeface="Calibri"/>
                <a:sym typeface="Calibri"/>
              </a:defRPr>
            </a:lvl7pPr>
            <a:lvl8pPr marL="0" marR="0" lvl="7" indent="0" algn="r" rtl="0">
              <a:spcBef>
                <a:spcPts val="0"/>
              </a:spcBef>
              <a:buClr>
                <a:srgbClr val="000000"/>
              </a:buClr>
              <a:buSzPts val="1200"/>
              <a:buFont typeface="Arial"/>
              <a:buNone/>
              <a:defRPr sz="1200">
                <a:solidFill>
                  <a:srgbClr val="888888"/>
                </a:solidFill>
                <a:latin typeface="Calibri"/>
                <a:ea typeface="Calibri"/>
                <a:cs typeface="Calibri"/>
                <a:sym typeface="Calibri"/>
              </a:defRPr>
            </a:lvl8pPr>
            <a:lvl9pPr marL="0" marR="0" lvl="8" indent="0" algn="r" rtl="0">
              <a:spcBef>
                <a:spcPts val="0"/>
              </a:spcBef>
              <a:buClr>
                <a:srgbClr val="000000"/>
              </a:buClr>
              <a:buSzPts val="1200"/>
              <a:buFont typeface="Arial"/>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5"/>
          <p:cNvSpPr/>
          <p:nvPr/>
        </p:nvSpPr>
        <p:spPr>
          <a:xfrm>
            <a:off x="2294792" y="140565"/>
            <a:ext cx="7155701" cy="523180"/>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Clr>
                <a:srgbClr val="000000"/>
              </a:buClr>
              <a:buSzPts val="2800"/>
              <a:buFont typeface="Arial"/>
              <a:buNone/>
            </a:pPr>
            <a:r>
              <a:rPr lang="en-US" sz="2800" b="1" i="0" u="none" strike="noStrike" cap="none">
                <a:solidFill>
                  <a:srgbClr val="000000"/>
                </a:solidFill>
                <a:latin typeface="Arial"/>
                <a:ea typeface="Arial"/>
                <a:cs typeface="Arial"/>
                <a:sym typeface="Arial"/>
              </a:rPr>
              <a:t>COSH 2026 – SPEAKER INFORMATION </a:t>
            </a:r>
            <a:endParaRPr sz="2800" b="1" i="0" u="none" strike="noStrike" cap="none">
              <a:solidFill>
                <a:srgbClr val="000000"/>
              </a:solidFill>
              <a:latin typeface="Arial"/>
              <a:ea typeface="Arial"/>
              <a:cs typeface="Arial"/>
              <a:sym typeface="Arial"/>
            </a:endParaRPr>
          </a:p>
        </p:txBody>
      </p:sp>
      <p:sp>
        <p:nvSpPr>
          <p:cNvPr id="164" name="Google Shape;164;p25"/>
          <p:cNvSpPr/>
          <p:nvPr/>
        </p:nvSpPr>
        <p:spPr>
          <a:xfrm>
            <a:off x="365187" y="663745"/>
            <a:ext cx="11458222" cy="600160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0" i="0" u="none" strike="noStrike" cap="none">
                <a:solidFill>
                  <a:schemeClr val="dk1"/>
                </a:solidFill>
                <a:latin typeface="Calibri"/>
                <a:ea typeface="Calibri"/>
                <a:cs typeface="Calibri"/>
                <a:sym typeface="Calibri"/>
              </a:rPr>
              <a:t>This Speaker’s Guide has been prepared to provide important information and guidance regarding speaker’s presentation preparation and arrangements: </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r>
              <a:rPr lang="en-US" sz="1600" b="1" i="0" u="none" strike="noStrike" cap="none">
                <a:solidFill>
                  <a:schemeClr val="dk1"/>
                </a:solidFill>
                <a:latin typeface="Calibri"/>
                <a:ea typeface="Calibri"/>
                <a:cs typeface="Calibri"/>
                <a:sym typeface="Calibri"/>
              </a:rPr>
              <a:t>i) ATTIRE</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en-US" sz="1600" b="0" i="0" u="none" strike="noStrike" cap="none">
                <a:solidFill>
                  <a:schemeClr val="dk1"/>
                </a:solidFill>
                <a:latin typeface="Calibri"/>
                <a:ea typeface="Calibri"/>
                <a:cs typeface="Calibri"/>
                <a:sym typeface="Calibri"/>
              </a:rPr>
              <a:t>Speakers are required to dress neatly and wear formal coats or blazers during the presentation.</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r>
              <a:rPr lang="en-US" sz="1600" b="1" i="0" u="none" strike="noStrike" cap="none">
                <a:solidFill>
                  <a:schemeClr val="dk1"/>
                </a:solidFill>
                <a:latin typeface="Calibri"/>
                <a:ea typeface="Calibri"/>
                <a:cs typeface="Calibri"/>
                <a:sym typeface="Calibri"/>
              </a:rPr>
              <a:t>ii) SLIDE PRESENTATION</a:t>
            </a:r>
            <a:endParaRPr sz="1800" b="0" i="0" u="none" strike="noStrike" cap="none">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1600"/>
              <a:buFont typeface="Calibri"/>
              <a:buAutoNum type="arabicPeriod"/>
            </a:pPr>
            <a:r>
              <a:rPr lang="en-US" sz="1600" b="0" i="0" u="none" strike="noStrike" cap="none">
                <a:solidFill>
                  <a:schemeClr val="dk1"/>
                </a:solidFill>
                <a:latin typeface="Calibri"/>
                <a:ea typeface="Calibri"/>
                <a:cs typeface="Calibri"/>
                <a:sym typeface="Calibri"/>
              </a:rPr>
              <a:t>Minimum font size: 20</a:t>
            </a:r>
            <a:endParaRPr/>
          </a:p>
          <a:p>
            <a:pPr marL="342900" marR="0" lvl="0" indent="-342900" algn="l" rtl="0">
              <a:spcBef>
                <a:spcPts val="0"/>
              </a:spcBef>
              <a:spcAft>
                <a:spcPts val="0"/>
              </a:spcAft>
              <a:buClr>
                <a:schemeClr val="dk1"/>
              </a:buClr>
              <a:buSzPts val="1600"/>
              <a:buFont typeface="Calibri"/>
              <a:buAutoNum type="arabicPeriod"/>
            </a:pPr>
            <a:r>
              <a:rPr lang="en-US" sz="1600" b="0" i="0" u="none" strike="noStrike" cap="none">
                <a:solidFill>
                  <a:schemeClr val="dk1"/>
                </a:solidFill>
                <a:latin typeface="Calibri"/>
                <a:ea typeface="Calibri"/>
                <a:cs typeface="Calibri"/>
                <a:sym typeface="Calibri"/>
              </a:rPr>
              <a:t>PowerPoint version: 2010 or later</a:t>
            </a:r>
            <a:endParaRPr/>
          </a:p>
          <a:p>
            <a:pPr marL="342900" marR="0" lvl="0" indent="-342900" algn="l" rtl="0">
              <a:spcBef>
                <a:spcPts val="0"/>
              </a:spcBef>
              <a:spcAft>
                <a:spcPts val="0"/>
              </a:spcAft>
              <a:buClr>
                <a:schemeClr val="dk1"/>
              </a:buClr>
              <a:buSzPts val="1600"/>
              <a:buFont typeface="Calibri"/>
              <a:buAutoNum type="arabicPeriod"/>
            </a:pPr>
            <a:r>
              <a:rPr lang="en-US" sz="1600" b="0" i="0" u="none" strike="noStrike" cap="none">
                <a:solidFill>
                  <a:schemeClr val="dk1"/>
                </a:solidFill>
                <a:latin typeface="Calibri"/>
                <a:ea typeface="Calibri"/>
                <a:cs typeface="Calibri"/>
                <a:sym typeface="Calibri"/>
              </a:rPr>
              <a:t>Final presentation slides to be submitted to NIOSH Liaison Officers</a:t>
            </a:r>
            <a:endParaRPr/>
          </a:p>
          <a:p>
            <a:pPr marL="342900" marR="0" lvl="0" indent="-342900" algn="l" rtl="0">
              <a:spcBef>
                <a:spcPts val="0"/>
              </a:spcBef>
              <a:spcAft>
                <a:spcPts val="0"/>
              </a:spcAft>
              <a:buClr>
                <a:schemeClr val="dk1"/>
              </a:buClr>
              <a:buSzPts val="1600"/>
              <a:buFont typeface="Calibri"/>
              <a:buAutoNum type="arabicPeriod"/>
            </a:pPr>
            <a:r>
              <a:rPr lang="en-US" sz="1600" b="0" i="0" u="none" strike="noStrike" cap="none">
                <a:solidFill>
                  <a:schemeClr val="dk1"/>
                </a:solidFill>
                <a:latin typeface="Calibri"/>
                <a:ea typeface="Calibri"/>
                <a:cs typeface="Calibri"/>
                <a:sym typeface="Calibri"/>
              </a:rPr>
              <a:t>Presentation content should align with COSH 2026 theme: “Wellbeing at Work”</a:t>
            </a:r>
            <a:endParaRPr/>
          </a:p>
          <a:p>
            <a:pPr marL="342900" marR="0" lvl="0" indent="-342900" algn="l" rtl="0">
              <a:spcBef>
                <a:spcPts val="0"/>
              </a:spcBef>
              <a:spcAft>
                <a:spcPts val="0"/>
              </a:spcAft>
              <a:buClr>
                <a:schemeClr val="dk1"/>
              </a:buClr>
              <a:buSzPts val="1600"/>
              <a:buFont typeface="Calibri"/>
              <a:buAutoNum type="arabicPeriod"/>
            </a:pPr>
            <a:r>
              <a:rPr lang="en-US" sz="1600" b="0" i="0" u="none" strike="noStrike" cap="none">
                <a:solidFill>
                  <a:schemeClr val="dk1"/>
                </a:solidFill>
                <a:latin typeface="Calibri"/>
                <a:ea typeface="Calibri"/>
                <a:cs typeface="Calibri"/>
                <a:sym typeface="Calibri"/>
              </a:rPr>
              <a:t>Avoid sensitive issues (e.g., race, religion, politics)</a:t>
            </a:r>
            <a:endParaRPr/>
          </a:p>
          <a:p>
            <a:pPr marL="342900" marR="0" lvl="0" indent="-342900" algn="l" rtl="0">
              <a:spcBef>
                <a:spcPts val="0"/>
              </a:spcBef>
              <a:spcAft>
                <a:spcPts val="0"/>
              </a:spcAft>
              <a:buClr>
                <a:schemeClr val="dk1"/>
              </a:buClr>
              <a:buSzPts val="1600"/>
              <a:buFont typeface="Calibri"/>
              <a:buAutoNum type="arabicPeriod"/>
            </a:pPr>
            <a:r>
              <a:rPr lang="en-US" sz="1600" b="0" i="0" u="none" strike="noStrike" cap="none">
                <a:solidFill>
                  <a:schemeClr val="dk1"/>
                </a:solidFill>
                <a:latin typeface="Calibri"/>
                <a:ea typeface="Calibri"/>
                <a:cs typeface="Calibri"/>
                <a:sym typeface="Calibri"/>
              </a:rPr>
              <a:t>Excessive self-promotion should be avoided</a:t>
            </a:r>
            <a:endParaRPr/>
          </a:p>
          <a:p>
            <a:pPr marL="342900" marR="0" lvl="0" indent="-342900" algn="l" rtl="0">
              <a:spcBef>
                <a:spcPts val="0"/>
              </a:spcBef>
              <a:spcAft>
                <a:spcPts val="0"/>
              </a:spcAft>
              <a:buClr>
                <a:schemeClr val="dk1"/>
              </a:buClr>
              <a:buSzPts val="1600"/>
              <a:buFont typeface="Calibri"/>
              <a:buAutoNum type="arabicPeriod"/>
            </a:pPr>
            <a:r>
              <a:rPr lang="en-US" sz="1600" b="0" i="0" u="none" strike="noStrike" cap="none">
                <a:solidFill>
                  <a:schemeClr val="dk1"/>
                </a:solidFill>
                <a:latin typeface="Calibri"/>
                <a:ea typeface="Calibri"/>
                <a:cs typeface="Calibri"/>
                <a:sym typeface="Calibri"/>
              </a:rPr>
              <a:t>Presentation language: English </a:t>
            </a:r>
            <a:endParaRPr/>
          </a:p>
          <a:p>
            <a:pPr marL="0" marR="0" lvl="0"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r>
              <a:rPr lang="en-US" sz="1600" b="1" i="0" u="none" strike="noStrike" cap="none">
                <a:solidFill>
                  <a:schemeClr val="dk1"/>
                </a:solidFill>
                <a:latin typeface="Calibri"/>
                <a:ea typeface="Calibri"/>
                <a:cs typeface="Calibri"/>
                <a:sym typeface="Calibri"/>
              </a:rPr>
              <a:t>iii) SESSION FORMAT</a:t>
            </a:r>
            <a:endParaRPr sz="1800" b="0" i="0" u="none" strike="noStrike" cap="none">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1600"/>
              <a:buFont typeface="Calibri"/>
              <a:buAutoNum type="arabicPeriod"/>
            </a:pPr>
            <a:r>
              <a:rPr lang="en-US" sz="1600" b="0" i="0" u="none" strike="noStrike" cap="none">
                <a:solidFill>
                  <a:schemeClr val="dk1"/>
                </a:solidFill>
                <a:latin typeface="Calibri"/>
                <a:ea typeface="Calibri"/>
                <a:cs typeface="Calibri"/>
                <a:sym typeface="Calibri"/>
              </a:rPr>
              <a:t>Each presentation is allocated for </a:t>
            </a:r>
            <a:r>
              <a:rPr lang="en-US" sz="1600" b="1" i="0" u="none" strike="noStrike" cap="none">
                <a:solidFill>
                  <a:schemeClr val="dk1"/>
                </a:solidFill>
                <a:latin typeface="Calibri"/>
                <a:ea typeface="Calibri"/>
                <a:cs typeface="Calibri"/>
                <a:sym typeface="Calibri"/>
              </a:rPr>
              <a:t>15-20 minutes</a:t>
            </a:r>
            <a:r>
              <a:rPr lang="en-US" sz="1600" b="0" i="0" u="none" strike="noStrike" cap="none">
                <a:solidFill>
                  <a:schemeClr val="dk1"/>
                </a:solidFill>
                <a:latin typeface="Calibri"/>
                <a:ea typeface="Calibri"/>
                <a:cs typeface="Calibri"/>
                <a:sym typeface="Calibri"/>
              </a:rPr>
              <a:t> (it is highly advisable not to exceed </a:t>
            </a:r>
            <a:r>
              <a:rPr lang="en-US" sz="1600" b="1" i="0" u="none" strike="noStrike" cap="none">
                <a:solidFill>
                  <a:schemeClr val="dk1"/>
                </a:solidFill>
                <a:latin typeface="Calibri"/>
                <a:ea typeface="Calibri"/>
                <a:cs typeface="Calibri"/>
                <a:sym typeface="Calibri"/>
              </a:rPr>
              <a:t>15 slides</a:t>
            </a:r>
            <a:r>
              <a:rPr lang="en-US" sz="1600" b="0" i="0" u="none" strike="noStrike" cap="none">
                <a:solidFill>
                  <a:schemeClr val="dk1"/>
                </a:solidFill>
                <a:latin typeface="Calibri"/>
                <a:ea typeface="Calibri"/>
                <a:cs typeface="Calibri"/>
                <a:sym typeface="Calibri"/>
              </a:rPr>
              <a:t>).</a:t>
            </a:r>
            <a:endParaRPr sz="1800" b="0" i="0" u="none" strike="noStrike" cap="none">
              <a:solidFill>
                <a:schemeClr val="dk1"/>
              </a:solidFill>
              <a:latin typeface="Calibri"/>
              <a:ea typeface="Calibri"/>
              <a:cs typeface="Calibri"/>
              <a:sym typeface="Calibri"/>
            </a:endParaRPr>
          </a:p>
          <a:p>
            <a:pPr marL="342900" marR="0" lvl="0" indent="-342900" algn="l" rtl="0">
              <a:spcBef>
                <a:spcPts val="0"/>
              </a:spcBef>
              <a:spcAft>
                <a:spcPts val="0"/>
              </a:spcAft>
              <a:buClr>
                <a:schemeClr val="dk1"/>
              </a:buClr>
              <a:buSzPts val="1600"/>
              <a:buFont typeface="Calibri"/>
              <a:buAutoNum type="arabicPeriod"/>
            </a:pPr>
            <a:r>
              <a:rPr lang="en-US" sz="1600" b="1" i="0" u="none" strike="noStrike" cap="none">
                <a:solidFill>
                  <a:schemeClr val="dk1"/>
                </a:solidFill>
                <a:latin typeface="Calibri"/>
                <a:ea typeface="Calibri"/>
                <a:cs typeface="Calibri"/>
                <a:sym typeface="Calibri"/>
              </a:rPr>
              <a:t>Q&amp;A session</a:t>
            </a:r>
            <a:r>
              <a:rPr lang="en-US" sz="1600" b="0" i="0" u="none" strike="noStrike" cap="none">
                <a:solidFill>
                  <a:schemeClr val="dk1"/>
                </a:solidFill>
                <a:latin typeface="Calibri"/>
                <a:ea typeface="Calibri"/>
                <a:cs typeface="Calibri"/>
                <a:sym typeface="Calibri"/>
              </a:rPr>
              <a:t> will follow after all presentations.</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1600"/>
              <a:buFont typeface="Calibri"/>
              <a:buNone/>
            </a:pPr>
            <a:r>
              <a:rPr lang="en-US" sz="1600" b="1" i="0" u="none" strike="noStrike" cap="none">
                <a:solidFill>
                  <a:schemeClr val="dk1"/>
                </a:solidFill>
                <a:latin typeface="Calibri"/>
                <a:ea typeface="Calibri"/>
                <a:cs typeface="Calibri"/>
                <a:sym typeface="Calibri"/>
              </a:rPr>
              <a:t>iv) ATTENDANCE IN THE PRESENTATION HALL</a:t>
            </a:r>
            <a:endParaRPr sz="18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en-US" sz="1600" b="0" i="0" u="none" strike="noStrike" cap="none">
                <a:solidFill>
                  <a:schemeClr val="dk1"/>
                </a:solidFill>
                <a:latin typeface="Calibri"/>
                <a:ea typeface="Calibri"/>
                <a:cs typeface="Calibri"/>
                <a:sym typeface="Calibri"/>
              </a:rPr>
              <a:t>Presenters must be ready at the presentation hall 30 minutes before the scheduled session.</a:t>
            </a:r>
            <a:endParaRPr/>
          </a:p>
          <a:p>
            <a:pPr marL="0" marR="0" lvl="0" indent="0" algn="l" rtl="0">
              <a:spcBef>
                <a:spcPts val="0"/>
              </a:spcBef>
              <a:spcAft>
                <a:spcPts val="0"/>
              </a:spcAft>
              <a:buNone/>
            </a:pPr>
            <a:endParaRPr sz="1600" b="0"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600"/>
              <a:buFont typeface="Calibri"/>
              <a:buNone/>
            </a:pPr>
            <a:r>
              <a:rPr lang="en-US" sz="1600" b="1" i="0" u="none" strike="noStrike" cap="none">
                <a:solidFill>
                  <a:schemeClr val="dk1"/>
                </a:solidFill>
                <a:latin typeface="Calibri"/>
                <a:ea typeface="Calibri"/>
                <a:cs typeface="Calibri"/>
                <a:sym typeface="Calibri"/>
              </a:rPr>
              <a:t>Your cooperation to comply with these guidelines is greatly appreciated.</a:t>
            </a:r>
            <a:endParaRPr sz="1800" b="1" i="0" u="none" strike="noStrike" cap="none">
              <a:solidFill>
                <a:schemeClr val="dk1"/>
              </a:solidFill>
              <a:latin typeface="Calibri"/>
              <a:ea typeface="Calibri"/>
              <a:cs typeface="Calibri"/>
              <a:sym typeface="Calibri"/>
            </a:endParaRPr>
          </a:p>
          <a:p>
            <a:pPr marL="0" marR="0" lvl="0" indent="0" algn="ctr" rtl="0">
              <a:spcBef>
                <a:spcPts val="0"/>
              </a:spcBef>
              <a:spcAft>
                <a:spcPts val="0"/>
              </a:spcAft>
              <a:buClr>
                <a:schemeClr val="dk1"/>
              </a:buClr>
              <a:buSzPts val="1600"/>
              <a:buFont typeface="Calibri"/>
              <a:buNone/>
            </a:pPr>
            <a:r>
              <a:rPr lang="en-US" sz="1600" b="1" i="0" u="none" strike="noStrike" cap="none">
                <a:solidFill>
                  <a:schemeClr val="dk1"/>
                </a:solidFill>
                <a:latin typeface="Calibri"/>
                <a:ea typeface="Calibri"/>
                <a:cs typeface="Calibri"/>
                <a:sym typeface="Calibri"/>
              </a:rPr>
              <a:t>Thank you.</a:t>
            </a:r>
            <a:endParaRPr sz="1600" b="0" i="0" u="none" strike="noStrike" cap="non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8"/>
        <p:cNvGrpSpPr/>
        <p:nvPr/>
      </p:nvGrpSpPr>
      <p:grpSpPr>
        <a:xfrm>
          <a:off x="0" y="0"/>
          <a:ext cx="0" cy="0"/>
          <a:chOff x="0" y="0"/>
          <a:chExt cx="0" cy="0"/>
        </a:xfrm>
      </p:grpSpPr>
      <p:sp>
        <p:nvSpPr>
          <p:cNvPr id="169" name="Google Shape;169;p26"/>
          <p:cNvSpPr txBox="1">
            <a:spLocks noGrp="1"/>
          </p:cNvSpPr>
          <p:nvPr>
            <p:ph type="ctrTitle"/>
          </p:nvPr>
        </p:nvSpPr>
        <p:spPr>
          <a:xfrm>
            <a:off x="1615685" y="1885377"/>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6000"/>
              <a:buFont typeface="Calibri"/>
              <a:buNone/>
            </a:pPr>
            <a:r>
              <a:rPr lang="en-US" sz="4400" b="1" dirty="0">
                <a:solidFill>
                  <a:schemeClr val="lt1"/>
                </a:solidFill>
                <a:latin typeface="Calibri"/>
                <a:ea typeface="Calibri"/>
                <a:cs typeface="Calibri"/>
                <a:sym typeface="Calibri"/>
              </a:rPr>
              <a:t>SHAPING THE </a:t>
            </a:r>
            <a:r>
              <a:rPr lang="en-US" sz="4400" b="1" dirty="0">
                <a:solidFill>
                  <a:schemeClr val="lt1"/>
                </a:solidFill>
              </a:rPr>
              <a:t>SAFETY CULTURE THROUGH HSE PARTICIPATION</a:t>
            </a:r>
            <a:r>
              <a:rPr lang="en-US" sz="4400" b="1" dirty="0">
                <a:solidFill>
                  <a:schemeClr val="lt1"/>
                </a:solidFill>
                <a:latin typeface="Calibri"/>
                <a:ea typeface="Calibri"/>
                <a:cs typeface="Calibri"/>
                <a:sym typeface="Calibri"/>
              </a:rPr>
              <a:t> </a:t>
            </a:r>
            <a:endParaRPr sz="4400" b="1" dirty="0">
              <a:solidFill>
                <a:schemeClr val="lt1"/>
              </a:solidFill>
              <a:latin typeface="Calibri"/>
              <a:ea typeface="Calibri"/>
              <a:cs typeface="Calibri"/>
              <a:sym typeface="Calibri"/>
            </a:endParaRPr>
          </a:p>
        </p:txBody>
      </p:sp>
      <p:sp>
        <p:nvSpPr>
          <p:cNvPr id="170" name="Google Shape;170;p26"/>
          <p:cNvSpPr txBox="1">
            <a:spLocks noGrp="1"/>
          </p:cNvSpPr>
          <p:nvPr>
            <p:ph type="subTitle" idx="1"/>
          </p:nvPr>
        </p:nvSpPr>
        <p:spPr>
          <a:xfrm>
            <a:off x="1615685" y="4398279"/>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dirty="0">
                <a:solidFill>
                  <a:schemeClr val="lt1"/>
                </a:solidFill>
              </a:rPr>
              <a:t>NAZIADIN ABD GHANI</a:t>
            </a:r>
          </a:p>
          <a:p>
            <a:pPr marL="0" lvl="0" indent="0" algn="ctr" rtl="0">
              <a:lnSpc>
                <a:spcPct val="90000"/>
              </a:lnSpc>
              <a:spcBef>
                <a:spcPts val="0"/>
              </a:spcBef>
              <a:spcAft>
                <a:spcPts val="0"/>
              </a:spcAft>
              <a:buClr>
                <a:schemeClr val="lt1"/>
              </a:buClr>
              <a:buSzPts val="2400"/>
              <a:buNone/>
            </a:pPr>
            <a:r>
              <a:rPr lang="en-US" dirty="0">
                <a:solidFill>
                  <a:schemeClr val="lt1"/>
                </a:solidFill>
              </a:rPr>
              <a:t>ARKEMA THIOCHEMICALS SDN BHD</a:t>
            </a:r>
          </a:p>
          <a:p>
            <a:pPr marL="0" lvl="0" indent="0" algn="ctr" rtl="0">
              <a:lnSpc>
                <a:spcPct val="90000"/>
              </a:lnSpc>
              <a:spcBef>
                <a:spcPts val="0"/>
              </a:spcBef>
              <a:spcAft>
                <a:spcPts val="0"/>
              </a:spcAft>
              <a:buClr>
                <a:schemeClr val="lt1"/>
              </a:buClr>
              <a:buSzPts val="2400"/>
              <a:buNone/>
            </a:pPr>
            <a:endParaRPr lang="en-US" dirty="0">
              <a:solidFill>
                <a:schemeClr val="lt1"/>
              </a:solidFill>
            </a:endParaRPr>
          </a:p>
          <a:p>
            <a:pPr marL="0" lvl="0" indent="0" algn="ctr" rtl="0">
              <a:lnSpc>
                <a:spcPct val="90000"/>
              </a:lnSpc>
              <a:spcBef>
                <a:spcPts val="0"/>
              </a:spcBef>
              <a:spcAft>
                <a:spcPts val="0"/>
              </a:spcAft>
              <a:buClr>
                <a:schemeClr val="lt1"/>
              </a:buClr>
              <a:buSzPts val="2400"/>
              <a:buNone/>
            </a:pPr>
            <a:r>
              <a:rPr lang="en-US" dirty="0">
                <a:solidFill>
                  <a:schemeClr val="lt1"/>
                </a:solidFill>
              </a:rPr>
              <a:t>15</a:t>
            </a:r>
            <a:r>
              <a:rPr lang="en-US" baseline="30000" dirty="0">
                <a:solidFill>
                  <a:schemeClr val="lt1"/>
                </a:solidFill>
              </a:rPr>
              <a:t>TH</a:t>
            </a:r>
            <a:r>
              <a:rPr lang="en-US" dirty="0">
                <a:solidFill>
                  <a:schemeClr val="lt1"/>
                </a:solidFill>
              </a:rPr>
              <a:t> SEP 2026</a:t>
            </a:r>
          </a:p>
        </p:txBody>
      </p:sp>
      <p:pic>
        <p:nvPicPr>
          <p:cNvPr id="171" name="Google Shape;171;p26"/>
          <p:cNvPicPr preferRelativeResize="0"/>
          <p:nvPr/>
        </p:nvPicPr>
        <p:blipFill rotWithShape="1">
          <a:blip r:embed="rId4">
            <a:alphaModFix/>
          </a:blip>
          <a:srcRect/>
          <a:stretch/>
        </p:blipFill>
        <p:spPr>
          <a:xfrm>
            <a:off x="3443038" y="77156"/>
            <a:ext cx="5648449" cy="2588650"/>
          </a:xfrm>
          <a:prstGeom prst="rect">
            <a:avLst/>
          </a:prstGeom>
          <a:noFill/>
          <a:ln>
            <a:noFill/>
          </a:ln>
        </p:spPr>
      </p:pic>
      <p:pic>
        <p:nvPicPr>
          <p:cNvPr id="172" name="Google Shape;172;p26"/>
          <p:cNvPicPr preferRelativeResize="0"/>
          <p:nvPr/>
        </p:nvPicPr>
        <p:blipFill rotWithShape="1">
          <a:blip r:embed="rId5">
            <a:alphaModFix/>
          </a:blip>
          <a:srcRect/>
          <a:stretch/>
        </p:blipFill>
        <p:spPr>
          <a:xfrm>
            <a:off x="9858374" y="321163"/>
            <a:ext cx="1735931" cy="594668"/>
          </a:xfrm>
          <a:prstGeom prst="rect">
            <a:avLst/>
          </a:prstGeom>
          <a:noFill/>
          <a:ln>
            <a:noFill/>
          </a:ln>
        </p:spPr>
      </p:pic>
      <p:sp>
        <p:nvSpPr>
          <p:cNvPr id="173" name="Google Shape;173;p26"/>
          <p:cNvSpPr txBox="1"/>
          <p:nvPr/>
        </p:nvSpPr>
        <p:spPr>
          <a:xfrm>
            <a:off x="9925065" y="6179343"/>
            <a:ext cx="166924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0" i="0" u="none" strike="noStrike" cap="none">
                <a:solidFill>
                  <a:schemeClr val="lt1"/>
                </a:solidFill>
                <a:latin typeface="Calibri"/>
                <a:ea typeface="Calibri"/>
                <a:cs typeface="Calibri"/>
                <a:sym typeface="Calibri"/>
              </a:rPr>
              <a:t>#wellbeingatwork</a:t>
            </a:r>
            <a:endParaRPr sz="1600">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pic>
        <p:nvPicPr>
          <p:cNvPr id="178" name="Google Shape;178;p27"/>
          <p:cNvPicPr preferRelativeResize="0"/>
          <p:nvPr/>
        </p:nvPicPr>
        <p:blipFill rotWithShape="1">
          <a:blip r:embed="rId3">
            <a:alphaModFix/>
          </a:blip>
          <a:srcRect/>
          <a:stretch/>
        </p:blipFill>
        <p:spPr>
          <a:xfrm>
            <a:off x="400050" y="210619"/>
            <a:ext cx="1577479" cy="622544"/>
          </a:xfrm>
          <a:prstGeom prst="rect">
            <a:avLst/>
          </a:prstGeom>
          <a:noFill/>
          <a:ln>
            <a:noFill/>
          </a:ln>
        </p:spPr>
      </p:pic>
      <p:sp>
        <p:nvSpPr>
          <p:cNvPr id="179" name="Google Shape;179;p27"/>
          <p:cNvSpPr txBox="1"/>
          <p:nvPr/>
        </p:nvSpPr>
        <p:spPr>
          <a:xfrm>
            <a:off x="9925065" y="6179343"/>
            <a:ext cx="166924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Calibri"/>
                <a:ea typeface="Calibri"/>
                <a:cs typeface="Calibri"/>
                <a:sym typeface="Calibri"/>
              </a:rPr>
              <a:t>#wellbeingatwork</a:t>
            </a:r>
            <a:endParaRPr sz="1600">
              <a:solidFill>
                <a:schemeClr val="dk1"/>
              </a:solidFill>
              <a:latin typeface="Calibri"/>
              <a:ea typeface="Calibri"/>
              <a:cs typeface="Calibri"/>
              <a:sym typeface="Calibri"/>
            </a:endParaRPr>
          </a:p>
        </p:txBody>
      </p:sp>
      <p:sp>
        <p:nvSpPr>
          <p:cNvPr id="180" name="Google Shape;180;p27"/>
          <p:cNvSpPr txBox="1"/>
          <p:nvPr/>
        </p:nvSpPr>
        <p:spPr>
          <a:xfrm>
            <a:off x="140555" y="1297892"/>
            <a:ext cx="3483541"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000000"/>
              </a:buClr>
              <a:buSzPts val="3600"/>
              <a:buFont typeface="Arial"/>
              <a:buNone/>
            </a:pPr>
            <a:r>
              <a:rPr lang="en-US" sz="3600" b="1">
                <a:solidFill>
                  <a:srgbClr val="3F3F3F"/>
                </a:solidFill>
                <a:latin typeface="Arial"/>
                <a:ea typeface="Arial"/>
                <a:cs typeface="Arial"/>
                <a:sym typeface="Arial"/>
              </a:rPr>
              <a:t>Speaker Profile</a:t>
            </a:r>
            <a:endParaRPr sz="3600" b="1">
              <a:solidFill>
                <a:srgbClr val="3F3F3F"/>
              </a:solidFill>
              <a:latin typeface="Arial"/>
              <a:ea typeface="Arial"/>
              <a:cs typeface="Arial"/>
              <a:sym typeface="Arial"/>
            </a:endParaRPr>
          </a:p>
        </p:txBody>
      </p:sp>
      <p:pic>
        <p:nvPicPr>
          <p:cNvPr id="181" name="Google Shape;181;p27" descr="Officer, account, client, employee, profile, work, business man icon -  Download on Iconfinder"/>
          <p:cNvPicPr preferRelativeResize="0"/>
          <p:nvPr/>
        </p:nvPicPr>
        <p:blipFill rotWithShape="1">
          <a:blip r:embed="rId4">
            <a:alphaModFix/>
          </a:blip>
          <a:srcRect/>
          <a:stretch/>
        </p:blipFill>
        <p:spPr>
          <a:xfrm>
            <a:off x="982524" y="2655553"/>
            <a:ext cx="1799602" cy="1799602"/>
          </a:xfrm>
          <a:prstGeom prst="rect">
            <a:avLst/>
          </a:prstGeom>
          <a:noFill/>
          <a:ln>
            <a:noFill/>
          </a:ln>
        </p:spPr>
      </p:pic>
      <p:sp>
        <p:nvSpPr>
          <p:cNvPr id="182" name="Google Shape;182;p27"/>
          <p:cNvSpPr/>
          <p:nvPr/>
        </p:nvSpPr>
        <p:spPr>
          <a:xfrm>
            <a:off x="5479445" y="774672"/>
            <a:ext cx="4790015"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000000"/>
              </a:buClr>
              <a:buSzPts val="2800"/>
              <a:buFont typeface="Arial"/>
              <a:buNone/>
            </a:pPr>
            <a:r>
              <a:rPr lang="en-US" sz="2800" b="1" dirty="0">
                <a:solidFill>
                  <a:srgbClr val="000000"/>
                </a:solidFill>
                <a:latin typeface="Calibri"/>
                <a:ea typeface="Calibri"/>
                <a:cs typeface="Calibri"/>
                <a:sym typeface="Calibri"/>
              </a:rPr>
              <a:t>NAZIADIN ABD GHANI</a:t>
            </a:r>
            <a:endParaRPr sz="2800" b="1" dirty="0">
              <a:solidFill>
                <a:srgbClr val="000000"/>
              </a:solidFill>
              <a:latin typeface="Calibri"/>
              <a:ea typeface="Calibri"/>
              <a:cs typeface="Calibri"/>
              <a:sym typeface="Calibri"/>
            </a:endParaRPr>
          </a:p>
        </p:txBody>
      </p:sp>
      <p:sp>
        <p:nvSpPr>
          <p:cNvPr id="183" name="Google Shape;183;p27"/>
          <p:cNvSpPr/>
          <p:nvPr/>
        </p:nvSpPr>
        <p:spPr>
          <a:xfrm>
            <a:off x="4826452" y="1497947"/>
            <a:ext cx="6096000" cy="64633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000000"/>
              </a:buClr>
              <a:buSzPts val="1800"/>
              <a:buFont typeface="Arial"/>
              <a:buNone/>
            </a:pPr>
            <a:r>
              <a:rPr lang="en-US" sz="1800" b="1" dirty="0"/>
              <a:t>HEAD OF DEPARTMENT - HSE</a:t>
            </a:r>
            <a:endParaRPr sz="1800" b="1" dirty="0">
              <a:solidFill>
                <a:srgbClr val="000000"/>
              </a:solidFill>
              <a:latin typeface="Arial"/>
              <a:ea typeface="Arial"/>
              <a:cs typeface="Arial"/>
              <a:sym typeface="Arial"/>
            </a:endParaRPr>
          </a:p>
          <a:p>
            <a:pPr marL="12700" marR="0" lvl="0" indent="0" algn="ctr" rtl="0">
              <a:spcBef>
                <a:spcPts val="0"/>
              </a:spcBef>
              <a:spcAft>
                <a:spcPts val="0"/>
              </a:spcAft>
              <a:buClr>
                <a:srgbClr val="000000"/>
              </a:buClr>
              <a:buSzPts val="1800"/>
              <a:buFont typeface="Arial"/>
              <a:buNone/>
            </a:pPr>
            <a:r>
              <a:rPr lang="en-US" sz="1800" b="1" dirty="0">
                <a:solidFill>
                  <a:srgbClr val="000000"/>
                </a:solidFill>
                <a:latin typeface="Arial"/>
                <a:ea typeface="Arial"/>
                <a:cs typeface="Arial"/>
                <a:sym typeface="Arial"/>
              </a:rPr>
              <a:t>ARKEMA THIOCHEMICALS SDN BHD</a:t>
            </a:r>
            <a:endParaRPr sz="1400" dirty="0">
              <a:solidFill>
                <a:srgbClr val="000000"/>
              </a:solidFill>
              <a:latin typeface="Arial"/>
              <a:ea typeface="Arial"/>
              <a:cs typeface="Arial"/>
              <a:sym typeface="Arial"/>
            </a:endParaRPr>
          </a:p>
        </p:txBody>
      </p:sp>
      <p:sp>
        <p:nvSpPr>
          <p:cNvPr id="184" name="Google Shape;184;p27"/>
          <p:cNvSpPr/>
          <p:nvPr/>
        </p:nvSpPr>
        <p:spPr>
          <a:xfrm>
            <a:off x="4084602" y="2334883"/>
            <a:ext cx="7786264" cy="3844460"/>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Clr>
                <a:srgbClr val="000000"/>
              </a:buClr>
              <a:buSzPts val="1800"/>
              <a:buFont typeface="Arial"/>
              <a:buNone/>
            </a:pPr>
            <a:r>
              <a:rPr lang="en-US" sz="1800" dirty="0">
                <a:solidFill>
                  <a:srgbClr val="000000"/>
                </a:solidFill>
                <a:latin typeface="Calibri"/>
                <a:ea typeface="Calibri"/>
                <a:cs typeface="Calibri"/>
                <a:sym typeface="Calibri"/>
              </a:rPr>
              <a:t>Naziadin Abd Ghani is the Head of Department – HSE at Arkema </a:t>
            </a:r>
            <a:r>
              <a:rPr lang="en-US" sz="1800" dirty="0" err="1">
                <a:solidFill>
                  <a:srgbClr val="000000"/>
                </a:solidFill>
                <a:latin typeface="Calibri"/>
                <a:ea typeface="Calibri"/>
                <a:cs typeface="Calibri"/>
                <a:sym typeface="Calibri"/>
              </a:rPr>
              <a:t>Thiochemicals</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Sdn</a:t>
            </a:r>
            <a:r>
              <a:rPr lang="en-US" sz="1800" dirty="0">
                <a:solidFill>
                  <a:srgbClr val="000000"/>
                </a:solidFill>
                <a:latin typeface="Calibri"/>
                <a:ea typeface="Calibri"/>
                <a:cs typeface="Calibri"/>
                <a:sym typeface="Calibri"/>
              </a:rPr>
              <a:t> </a:t>
            </a:r>
            <a:r>
              <a:rPr lang="en-US" sz="1800" dirty="0" err="1">
                <a:solidFill>
                  <a:srgbClr val="000000"/>
                </a:solidFill>
                <a:latin typeface="Calibri"/>
                <a:ea typeface="Calibri"/>
                <a:cs typeface="Calibri"/>
                <a:sym typeface="Calibri"/>
              </a:rPr>
              <a:t>Bhd</a:t>
            </a:r>
            <a:r>
              <a:rPr lang="en-US" sz="1800" dirty="0">
                <a:solidFill>
                  <a:srgbClr val="000000"/>
                </a:solidFill>
                <a:latin typeface="Calibri"/>
                <a:ea typeface="Calibri"/>
                <a:cs typeface="Calibri"/>
                <a:sym typeface="Calibri"/>
              </a:rPr>
              <a:t>, with over 25 years of experience in Health, Safety, Security, Environment, and Quality (HSSEQ). He holds a Mechanical Engineering degree and has extensive experience in both upstream and downstream oil and gas operations.</a:t>
            </a:r>
          </a:p>
          <a:p>
            <a:pPr marL="0" marR="0" lvl="0" indent="0" algn="just" rtl="0">
              <a:spcBef>
                <a:spcPts val="0"/>
              </a:spcBef>
              <a:spcAft>
                <a:spcPts val="0"/>
              </a:spcAft>
              <a:buClr>
                <a:srgbClr val="000000"/>
              </a:buClr>
              <a:buSzPts val="1800"/>
              <a:buFont typeface="Arial"/>
              <a:buNone/>
            </a:pPr>
            <a:r>
              <a:rPr lang="en-US" sz="1800" dirty="0">
                <a:solidFill>
                  <a:srgbClr val="000000"/>
                </a:solidFill>
                <a:latin typeface="Calibri"/>
                <a:ea typeface="Calibri"/>
                <a:cs typeface="Calibri"/>
                <a:sym typeface="Calibri"/>
              </a:rPr>
              <a:t>In his current role, he leads HSE culture programs and contributes to Arkema’s achievement of 12 years without a Lost Time Injury (LTI). He is responsible for driving strategy, improving safety performance, and ensuring compliance with HSE standards.</a:t>
            </a:r>
          </a:p>
          <a:p>
            <a:pPr marL="0" marR="0" lvl="0" indent="0" algn="just" rtl="0">
              <a:spcBef>
                <a:spcPts val="0"/>
              </a:spcBef>
              <a:spcAft>
                <a:spcPts val="0"/>
              </a:spcAft>
              <a:buClr>
                <a:srgbClr val="000000"/>
              </a:buClr>
              <a:buSzPts val="1800"/>
              <a:buFont typeface="Arial"/>
              <a:buNone/>
            </a:pPr>
            <a:r>
              <a:rPr lang="en-US" sz="1800" dirty="0">
                <a:solidFill>
                  <a:srgbClr val="000000"/>
                </a:solidFill>
                <a:latin typeface="Calibri"/>
                <a:ea typeface="Calibri"/>
                <a:cs typeface="Calibri"/>
                <a:sym typeface="Calibri"/>
              </a:rPr>
              <a:t>Previously, he held a senior HSSEQ leadership role, contributing to over 20 years without LTI, recognized in the Malaysia Book of Records. He is also an award-winning HSE leader with multiple industry recognitions</a:t>
            </a:r>
          </a:p>
          <a:p>
            <a:pPr marL="0" marR="0" lvl="0" indent="0" algn="just" rtl="0">
              <a:spcBef>
                <a:spcPts val="0"/>
              </a:spcBef>
              <a:spcAft>
                <a:spcPts val="0"/>
              </a:spcAft>
              <a:buClr>
                <a:srgbClr val="000000"/>
              </a:buClr>
              <a:buSzPts val="1800"/>
              <a:buFont typeface="Arial"/>
              <a:buNone/>
            </a:pPr>
            <a:r>
              <a:rPr lang="en-US" sz="1800" dirty="0">
                <a:solidFill>
                  <a:srgbClr val="000000"/>
                </a:solidFill>
                <a:latin typeface="Calibri"/>
                <a:ea typeface="Calibri"/>
                <a:cs typeface="Calibri"/>
                <a:sym typeface="Calibri"/>
              </a:rPr>
              <a:t>.A recognized speaker, he shares knowledge and promotes innovation, remaining committed to building safer and more sustainable workplaces.</a:t>
            </a:r>
          </a:p>
          <a:p>
            <a:pPr marL="0" marR="0" lvl="0" indent="0" algn="just" rtl="0">
              <a:spcBef>
                <a:spcPts val="0"/>
              </a:spcBef>
              <a:spcAft>
                <a:spcPts val="0"/>
              </a:spcAft>
              <a:buClr>
                <a:srgbClr val="000000"/>
              </a:buClr>
              <a:buSzPts val="1800"/>
              <a:buFont typeface="Arial"/>
              <a:buNone/>
            </a:pPr>
            <a:endParaRPr lang="en-US" sz="1800" b="1" dirty="0">
              <a:latin typeface="Calibri"/>
              <a:ea typeface="Calibri"/>
              <a:cs typeface="Calibri"/>
              <a:sym typeface="Calibri"/>
            </a:endParaRPr>
          </a:p>
          <a:p>
            <a:pPr marL="0" marR="0" lvl="0" indent="0" algn="just" rtl="0">
              <a:spcBef>
                <a:spcPts val="0"/>
              </a:spcBef>
              <a:spcAft>
                <a:spcPts val="0"/>
              </a:spcAft>
              <a:buClr>
                <a:srgbClr val="000000"/>
              </a:buClr>
              <a:buSzPts val="1800"/>
              <a:buFont typeface="Arial"/>
              <a:buNone/>
            </a:pPr>
            <a:r>
              <a:rPr lang="en-US" sz="2000" b="1" dirty="0">
                <a:solidFill>
                  <a:srgbClr val="000000"/>
                </a:solidFill>
                <a:latin typeface="Calibri"/>
                <a:ea typeface="Calibri"/>
                <a:cs typeface="Calibri"/>
                <a:sym typeface="Calibri"/>
              </a:rPr>
              <a:t>[Within 100-150 words] </a:t>
            </a:r>
            <a:endParaRPr sz="1400" dirty="0">
              <a:solidFill>
                <a:srgbClr val="000000"/>
              </a:solidFill>
              <a:latin typeface="Calibri"/>
              <a:ea typeface="Calibri"/>
              <a:cs typeface="Calibri"/>
              <a:sym typeface="Calibri"/>
            </a:endParaRPr>
          </a:p>
          <a:p>
            <a:pPr marL="0" marR="0" lvl="0" indent="0" algn="just" rtl="0">
              <a:spcBef>
                <a:spcPts val="0"/>
              </a:spcBef>
              <a:spcAft>
                <a:spcPts val="0"/>
              </a:spcAft>
              <a:buClr>
                <a:srgbClr val="000000"/>
              </a:buClr>
              <a:buSzPts val="2000"/>
              <a:buFont typeface="Arial"/>
              <a:buNone/>
            </a:pPr>
            <a:endParaRPr sz="2000" dirty="0">
              <a:solidFill>
                <a:srgbClr val="000000"/>
              </a:solidFill>
              <a:latin typeface="Calibri"/>
              <a:ea typeface="Calibri"/>
              <a:cs typeface="Calibri"/>
              <a:sym typeface="Calibri"/>
            </a:endParaRPr>
          </a:p>
        </p:txBody>
      </p:sp>
      <p:pic>
        <p:nvPicPr>
          <p:cNvPr id="5" name="Picture 4">
            <a:extLst>
              <a:ext uri="{FF2B5EF4-FFF2-40B4-BE49-F238E27FC236}">
                <a16:creationId xmlns:a16="http://schemas.microsoft.com/office/drawing/2014/main" id="{44D3D8E0-B63E-6795-9974-BE5E9DA14459}"/>
              </a:ext>
            </a:extLst>
          </p:cNvPr>
          <p:cNvPicPr>
            <a:picLocks noChangeAspect="1"/>
          </p:cNvPicPr>
          <p:nvPr/>
        </p:nvPicPr>
        <p:blipFill>
          <a:blip r:embed="rId5"/>
          <a:srcRect l="9874" t="1" r="10629" b="7933"/>
          <a:stretch>
            <a:fillRect/>
          </a:stretch>
        </p:blipFill>
        <p:spPr>
          <a:xfrm>
            <a:off x="567890" y="2487382"/>
            <a:ext cx="3056206" cy="353946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8"/>
        <p:cNvGrpSpPr/>
        <p:nvPr/>
      </p:nvGrpSpPr>
      <p:grpSpPr>
        <a:xfrm>
          <a:off x="0" y="0"/>
          <a:ext cx="0" cy="0"/>
          <a:chOff x="0" y="0"/>
          <a:chExt cx="0" cy="0"/>
        </a:xfrm>
      </p:grpSpPr>
      <p:sp>
        <p:nvSpPr>
          <p:cNvPr id="189" name="Google Shape;189;p28"/>
          <p:cNvSpPr txBox="1"/>
          <p:nvPr/>
        </p:nvSpPr>
        <p:spPr>
          <a:xfrm>
            <a:off x="373732" y="1586047"/>
            <a:ext cx="3483541" cy="28622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000000"/>
              </a:buClr>
              <a:buSzPts val="3600"/>
              <a:buFont typeface="Arial"/>
              <a:buNone/>
            </a:pPr>
            <a:r>
              <a:rPr lang="en-US" sz="3600" b="1" dirty="0">
                <a:solidFill>
                  <a:srgbClr val="3F3F3F"/>
                </a:solidFill>
                <a:latin typeface="Arial"/>
                <a:ea typeface="Arial"/>
                <a:cs typeface="Arial"/>
                <a:sym typeface="Arial"/>
              </a:rPr>
              <a:t>Topic : “</a:t>
            </a:r>
            <a:r>
              <a:rPr lang="en-US" sz="3600" b="1" i="1" dirty="0">
                <a:solidFill>
                  <a:srgbClr val="3F3F3F"/>
                </a:solidFill>
                <a:latin typeface="Arial"/>
                <a:ea typeface="Arial"/>
                <a:cs typeface="Arial"/>
                <a:sym typeface="Arial"/>
              </a:rPr>
              <a:t>Shaping the safety culture through HSE Participation”</a:t>
            </a:r>
            <a:endParaRPr sz="3600" b="1" i="1" dirty="0">
              <a:solidFill>
                <a:srgbClr val="3F3F3F"/>
              </a:solidFill>
              <a:latin typeface="Arial"/>
              <a:ea typeface="Arial"/>
              <a:cs typeface="Arial"/>
              <a:sym typeface="Arial"/>
            </a:endParaRPr>
          </a:p>
        </p:txBody>
      </p:sp>
      <p:sp>
        <p:nvSpPr>
          <p:cNvPr id="190" name="Google Shape;190;p28"/>
          <p:cNvSpPr/>
          <p:nvPr/>
        </p:nvSpPr>
        <p:spPr>
          <a:xfrm>
            <a:off x="4647175" y="966148"/>
            <a:ext cx="7141629" cy="4645380"/>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Clr>
                <a:srgbClr val="000000"/>
              </a:buClr>
              <a:buSzPts val="1800"/>
              <a:buFont typeface="Arial"/>
              <a:buNone/>
            </a:pPr>
            <a:endParaRPr sz="1800" b="1" dirty="0">
              <a:solidFill>
                <a:srgbClr val="000000"/>
              </a:solidFill>
              <a:latin typeface="Calibri"/>
              <a:ea typeface="Calibri"/>
              <a:cs typeface="Calibri"/>
              <a:sym typeface="Calibri"/>
            </a:endParaRPr>
          </a:p>
          <a:p>
            <a:pPr marL="0" marR="0" lvl="0" indent="0" algn="just" rtl="0">
              <a:spcBef>
                <a:spcPts val="0"/>
              </a:spcBef>
              <a:spcAft>
                <a:spcPts val="0"/>
              </a:spcAft>
              <a:buClr>
                <a:srgbClr val="000000"/>
              </a:buClr>
              <a:buSzPts val="1800"/>
              <a:buFont typeface="Arial"/>
              <a:buNone/>
            </a:pPr>
            <a:r>
              <a:rPr lang="en-US" sz="1800" b="1" dirty="0">
                <a:solidFill>
                  <a:srgbClr val="000000"/>
                </a:solidFill>
                <a:latin typeface="Calibri"/>
                <a:ea typeface="Calibri"/>
                <a:cs typeface="Calibri"/>
                <a:sym typeface="Calibri"/>
              </a:rPr>
              <a:t>[Within 150-200 words only] </a:t>
            </a:r>
            <a:endParaRPr sz="1400" dirty="0">
              <a:solidFill>
                <a:srgbClr val="000000"/>
              </a:solidFill>
              <a:latin typeface="Arial"/>
              <a:ea typeface="Arial"/>
              <a:cs typeface="Arial"/>
              <a:sym typeface="Arial"/>
            </a:endParaRPr>
          </a:p>
          <a:p>
            <a:pPr marL="0" marR="0" lvl="0" indent="0" algn="just" rtl="0">
              <a:spcBef>
                <a:spcPts val="0"/>
              </a:spcBef>
              <a:spcAft>
                <a:spcPts val="0"/>
              </a:spcAft>
              <a:buClr>
                <a:srgbClr val="000000"/>
              </a:buClr>
              <a:buSzPts val="1800"/>
              <a:buFont typeface="Arial"/>
              <a:buNone/>
            </a:pPr>
            <a:endParaRPr sz="1800" b="1" dirty="0">
              <a:solidFill>
                <a:srgbClr val="000000"/>
              </a:solidFill>
              <a:latin typeface="Calibri"/>
              <a:ea typeface="Calibri"/>
              <a:cs typeface="Calibri"/>
              <a:sym typeface="Calibri"/>
            </a:endParaRPr>
          </a:p>
          <a:p>
            <a:pPr marL="0" marR="0" lvl="0" indent="0" algn="just" rtl="0">
              <a:spcBef>
                <a:spcPts val="0"/>
              </a:spcBef>
              <a:spcAft>
                <a:spcPts val="0"/>
              </a:spcAft>
              <a:buClr>
                <a:srgbClr val="000000"/>
              </a:buClr>
              <a:buSzPts val="1800"/>
              <a:buFont typeface="Arial"/>
              <a:buNone/>
            </a:pPr>
            <a:r>
              <a:rPr lang="en-US" sz="1800" b="1" dirty="0">
                <a:solidFill>
                  <a:srgbClr val="000000"/>
                </a:solidFill>
                <a:latin typeface="Calibri"/>
                <a:ea typeface="Calibri"/>
                <a:cs typeface="Calibri"/>
                <a:sym typeface="Calibri"/>
              </a:rPr>
              <a:t>Summary : </a:t>
            </a:r>
            <a:r>
              <a:rPr lang="en-US" sz="1800" dirty="0">
                <a:solidFill>
                  <a:srgbClr val="000000"/>
                </a:solidFill>
                <a:latin typeface="Calibri"/>
                <a:ea typeface="Calibri"/>
                <a:cs typeface="Calibri"/>
                <a:sym typeface="Calibri"/>
              </a:rPr>
              <a:t>A strong safety culture doesn’t happen by chance—it is built through the active participation of every employee. HSE programs are essential not only to prevent incidents but to protect lives, safeguard the environment, and sustain business performance. This presentation highlights why employee involvement is the key to making HSE programs truly effective. When individuals take part in activities such as hazard reporting, safety observations, and awareness campaigns, they become the first line of defense against risks. To drive engagement, an HSE points system is introduced as a practical way to track participation and reward positive behavior. By linking involvement to recognition and incentives, employees are motivated to stay alert, take ownership, and lead by example. Ultimately, safety is a shared responsibility. When everyone participates, HSE becomes a culture—not just a requirement—creating a safer, more accountable, and high-performing workplace.</a:t>
            </a:r>
          </a:p>
          <a:p>
            <a:pPr marL="0" marR="0" lvl="0" indent="0" algn="just" rtl="0">
              <a:spcBef>
                <a:spcPts val="0"/>
              </a:spcBef>
              <a:spcAft>
                <a:spcPts val="0"/>
              </a:spcAft>
              <a:buClr>
                <a:srgbClr val="000000"/>
              </a:buClr>
              <a:buSzPts val="1800"/>
              <a:buFont typeface="Arial"/>
              <a:buNone/>
            </a:pPr>
            <a:r>
              <a:rPr lang="en-US" sz="1800" b="1" dirty="0">
                <a:solidFill>
                  <a:srgbClr val="000000"/>
                </a:solidFill>
                <a:latin typeface="Calibri"/>
                <a:ea typeface="Calibri"/>
                <a:cs typeface="Calibri"/>
                <a:sym typeface="Calibri"/>
              </a:rPr>
              <a:t>Keywords</a:t>
            </a:r>
            <a:r>
              <a:rPr lang="en-US" sz="1800" dirty="0">
                <a:solidFill>
                  <a:srgbClr val="000000"/>
                </a:solidFill>
                <a:latin typeface="Calibri"/>
                <a:ea typeface="Calibri"/>
                <a:cs typeface="Calibri"/>
                <a:sym typeface="Calibri"/>
              </a:rPr>
              <a:t>: </a:t>
            </a:r>
            <a:r>
              <a:rPr lang="en-US" sz="1800" dirty="0">
                <a:latin typeface="Calibri"/>
                <a:ea typeface="Calibri"/>
                <a:cs typeface="Calibri"/>
                <a:sym typeface="Calibri"/>
              </a:rPr>
              <a:t>Safety Culture, accountability</a:t>
            </a:r>
            <a:r>
              <a:rPr lang="en-US" sz="1800" dirty="0">
                <a:solidFill>
                  <a:srgbClr val="000000"/>
                </a:solidFill>
                <a:latin typeface="Calibri"/>
                <a:ea typeface="Calibri"/>
                <a:cs typeface="Calibri"/>
                <a:sym typeface="Calibri"/>
              </a:rPr>
              <a:t>, awareness, HSE performance</a:t>
            </a:r>
            <a:endParaRPr sz="1400" dirty="0">
              <a:solidFill>
                <a:srgbClr val="000000"/>
              </a:solidFill>
              <a:latin typeface="Arial"/>
              <a:ea typeface="Arial"/>
              <a:cs typeface="Arial"/>
              <a:sym typeface="Arial"/>
            </a:endParaRPr>
          </a:p>
        </p:txBody>
      </p:sp>
      <p:pic>
        <p:nvPicPr>
          <p:cNvPr id="192" name="Google Shape;192;p28"/>
          <p:cNvPicPr preferRelativeResize="0"/>
          <p:nvPr/>
        </p:nvPicPr>
        <p:blipFill rotWithShape="1">
          <a:blip r:embed="rId3">
            <a:alphaModFix/>
          </a:blip>
          <a:srcRect/>
          <a:stretch/>
        </p:blipFill>
        <p:spPr>
          <a:xfrm>
            <a:off x="400050" y="210619"/>
            <a:ext cx="1577479" cy="622544"/>
          </a:xfrm>
          <a:prstGeom prst="rect">
            <a:avLst/>
          </a:prstGeom>
          <a:noFill/>
          <a:ln>
            <a:noFill/>
          </a:ln>
        </p:spPr>
      </p:pic>
      <p:sp>
        <p:nvSpPr>
          <p:cNvPr id="193" name="Google Shape;193;p28"/>
          <p:cNvSpPr txBox="1"/>
          <p:nvPr/>
        </p:nvSpPr>
        <p:spPr>
          <a:xfrm>
            <a:off x="9925065" y="6179343"/>
            <a:ext cx="166924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Arial"/>
                <a:ea typeface="Arial"/>
                <a:cs typeface="Arial"/>
                <a:sym typeface="Arial"/>
              </a:rPr>
              <a:t>#wellbeingatwork</a:t>
            </a:r>
            <a:endParaRPr sz="1600">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7"/>
        <p:cNvGrpSpPr/>
        <p:nvPr/>
      </p:nvGrpSpPr>
      <p:grpSpPr>
        <a:xfrm>
          <a:off x="0" y="0"/>
          <a:ext cx="0" cy="0"/>
          <a:chOff x="0" y="0"/>
          <a:chExt cx="0" cy="0"/>
        </a:xfrm>
      </p:grpSpPr>
      <p:sp>
        <p:nvSpPr>
          <p:cNvPr id="198" name="Google Shape;198;p29"/>
          <p:cNvSpPr txBox="1">
            <a:spLocks noGrp="1"/>
          </p:cNvSpPr>
          <p:nvPr>
            <p:ph type="ctrTitle"/>
          </p:nvPr>
        </p:nvSpPr>
        <p:spPr>
          <a:xfrm>
            <a:off x="1582339" y="1691080"/>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6000"/>
              <a:buFont typeface="Calibri"/>
              <a:buNone/>
            </a:pPr>
            <a:r>
              <a:rPr lang="en-US" b="1">
                <a:solidFill>
                  <a:schemeClr val="lt1"/>
                </a:solidFill>
                <a:latin typeface="Calibri"/>
                <a:ea typeface="Calibri"/>
                <a:cs typeface="Calibri"/>
                <a:sym typeface="Calibri"/>
              </a:rPr>
              <a:t>THANK YOU</a:t>
            </a:r>
            <a:endParaRPr b="1">
              <a:solidFill>
                <a:schemeClr val="lt1"/>
              </a:solidFill>
              <a:latin typeface="Calibri"/>
              <a:ea typeface="Calibri"/>
              <a:cs typeface="Calibri"/>
              <a:sym typeface="Calibri"/>
            </a:endParaRPr>
          </a:p>
        </p:txBody>
      </p:sp>
      <p:sp>
        <p:nvSpPr>
          <p:cNvPr id="199" name="Google Shape;199;p29"/>
          <p:cNvSpPr txBox="1">
            <a:spLocks noGrp="1"/>
          </p:cNvSpPr>
          <p:nvPr>
            <p:ph type="subTitle" idx="1"/>
          </p:nvPr>
        </p:nvSpPr>
        <p:spPr>
          <a:xfrm>
            <a:off x="1861870" y="4692858"/>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1800"/>
              <a:buNone/>
            </a:pPr>
            <a:r>
              <a:rPr lang="en-US" sz="1800">
                <a:solidFill>
                  <a:schemeClr val="lt1"/>
                </a:solidFill>
              </a:rPr>
              <a:t>&lt;NAME&gt;</a:t>
            </a:r>
            <a:endParaRPr/>
          </a:p>
          <a:p>
            <a:pPr marL="0" lvl="0" indent="0" algn="ctr" rtl="0">
              <a:lnSpc>
                <a:spcPct val="90000"/>
              </a:lnSpc>
              <a:spcBef>
                <a:spcPts val="1000"/>
              </a:spcBef>
              <a:spcAft>
                <a:spcPts val="0"/>
              </a:spcAft>
              <a:buClr>
                <a:schemeClr val="lt1"/>
              </a:buClr>
              <a:buSzPts val="1800"/>
              <a:buNone/>
            </a:pPr>
            <a:r>
              <a:rPr lang="en-US" sz="1800">
                <a:solidFill>
                  <a:schemeClr val="lt1"/>
                </a:solidFill>
              </a:rPr>
              <a:t>&lt;EMAIL&gt;</a:t>
            </a:r>
            <a:endParaRPr/>
          </a:p>
          <a:p>
            <a:pPr marL="0" lvl="0" indent="0" algn="ctr" rtl="0">
              <a:lnSpc>
                <a:spcPct val="90000"/>
              </a:lnSpc>
              <a:spcBef>
                <a:spcPts val="1000"/>
              </a:spcBef>
              <a:spcAft>
                <a:spcPts val="0"/>
              </a:spcAft>
              <a:buClr>
                <a:schemeClr val="lt1"/>
              </a:buClr>
              <a:buSzPts val="1800"/>
              <a:buNone/>
            </a:pPr>
            <a:r>
              <a:rPr lang="en-US" sz="1800">
                <a:solidFill>
                  <a:schemeClr val="lt1"/>
                </a:solidFill>
              </a:rPr>
              <a:t>&lt;ROLE&amp;ORGANISATION&gt;</a:t>
            </a:r>
            <a:endParaRPr sz="1800">
              <a:solidFill>
                <a:schemeClr val="lt1"/>
              </a:solidFill>
            </a:endParaRPr>
          </a:p>
        </p:txBody>
      </p:sp>
      <p:pic>
        <p:nvPicPr>
          <p:cNvPr id="200" name="Google Shape;200;p29"/>
          <p:cNvPicPr preferRelativeResize="0"/>
          <p:nvPr/>
        </p:nvPicPr>
        <p:blipFill rotWithShape="1">
          <a:blip r:embed="rId4">
            <a:alphaModFix/>
          </a:blip>
          <a:srcRect/>
          <a:stretch/>
        </p:blipFill>
        <p:spPr>
          <a:xfrm>
            <a:off x="3443038" y="77156"/>
            <a:ext cx="5648449" cy="2588650"/>
          </a:xfrm>
          <a:prstGeom prst="rect">
            <a:avLst/>
          </a:prstGeom>
          <a:noFill/>
          <a:ln>
            <a:noFill/>
          </a:ln>
        </p:spPr>
      </p:pic>
      <p:pic>
        <p:nvPicPr>
          <p:cNvPr id="201" name="Google Shape;201;p29"/>
          <p:cNvPicPr preferRelativeResize="0"/>
          <p:nvPr/>
        </p:nvPicPr>
        <p:blipFill rotWithShape="1">
          <a:blip r:embed="rId5">
            <a:alphaModFix/>
          </a:blip>
          <a:srcRect/>
          <a:stretch/>
        </p:blipFill>
        <p:spPr>
          <a:xfrm>
            <a:off x="9858374" y="321163"/>
            <a:ext cx="1735931" cy="594668"/>
          </a:xfrm>
          <a:prstGeom prst="rect">
            <a:avLst/>
          </a:prstGeom>
          <a:noFill/>
          <a:ln>
            <a:noFill/>
          </a:ln>
        </p:spPr>
      </p:pic>
      <p:sp>
        <p:nvSpPr>
          <p:cNvPr id="202" name="Google Shape;202;p29"/>
          <p:cNvSpPr txBox="1"/>
          <p:nvPr/>
        </p:nvSpPr>
        <p:spPr>
          <a:xfrm>
            <a:off x="9925065" y="6179343"/>
            <a:ext cx="1669240"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600"/>
              <a:buFont typeface="Calibri"/>
              <a:buNone/>
            </a:pPr>
            <a:r>
              <a:rPr lang="en-US" sz="1600" b="0" i="0" u="none" strike="noStrike" cap="none">
                <a:solidFill>
                  <a:srgbClr val="FFFFFF"/>
                </a:solidFill>
                <a:latin typeface="Calibri"/>
                <a:ea typeface="Calibri"/>
                <a:cs typeface="Calibri"/>
                <a:sym typeface="Calibri"/>
              </a:rPr>
              <a:t>#wellbeingatwork</a:t>
            </a:r>
            <a:endParaRPr sz="1600" b="0" i="0" u="none" strike="noStrike" cap="none">
              <a:solidFill>
                <a:srgbClr val="FFFFFF"/>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edaa6760-dc32-42b1-9af8-b6b7dd0c31e7}" enabled="1" method="Standard" siteId="{9fdb1b0c-e154-4e66-9ecb-b70f283e1e71}" removed="0"/>
</clbl:labelList>
</file>

<file path=docProps/app.xml><?xml version="1.0" encoding="utf-8"?>
<Properties xmlns="http://schemas.openxmlformats.org/officeDocument/2006/extended-properties" xmlns:vt="http://schemas.openxmlformats.org/officeDocument/2006/docPropsVTypes">
  <TotalTime>32</TotalTime>
  <Words>584</Words>
  <Application>Microsoft Office PowerPoint</Application>
  <PresentationFormat>Widescreen</PresentationFormat>
  <Paragraphs>53</Paragraphs>
  <Slides>5</Slides>
  <Notes>5</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5</vt:i4>
      </vt:variant>
    </vt:vector>
  </HeadingPairs>
  <TitlesOfParts>
    <vt:vector size="9" baseType="lpstr">
      <vt:lpstr>Arial</vt:lpstr>
      <vt:lpstr>Calibri</vt:lpstr>
      <vt:lpstr>Office Theme</vt:lpstr>
      <vt:lpstr>1_Office Theme</vt:lpstr>
      <vt:lpstr>PowerPoint Presentation</vt:lpstr>
      <vt:lpstr>SHAPING THE SAFETY CULTURE THROUGH HSE PARTICIPATION </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GHANI Naziadin</dc:creator>
  <cp:lastModifiedBy>GHANI Naziadin</cp:lastModifiedBy>
  <cp:revision>2</cp:revision>
  <dcterms:modified xsi:type="dcterms:W3CDTF">2026-06-30T07:16:51Z</dcterms:modified>
</cp:coreProperties>
</file>